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Lst>
  <p:sldSz cx="6858000" cy="9906000" type="A4"/>
  <p:notesSz cx="6797675" cy="99266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orient="horz" pos="444">
          <p15:clr>
            <a:srgbClr val="A4A3A4"/>
          </p15:clr>
        </p15:guide>
        <p15:guide id="3" orient="horz" pos="535">
          <p15:clr>
            <a:srgbClr val="A4A3A4"/>
          </p15:clr>
        </p15:guide>
        <p15:guide id="4" pos="2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42" d="100"/>
          <a:sy n="42" d="100"/>
        </p:scale>
        <p:origin x="2496" y="48"/>
      </p:cViewPr>
      <p:guideLst>
        <p:guide orient="horz" pos="3120"/>
        <p:guide orient="horz" pos="444"/>
        <p:guide orient="horz" pos="535"/>
        <p:guide pos="21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514350" y="3077283"/>
            <a:ext cx="5829300" cy="2123369"/>
          </a:xfrm>
        </p:spPr>
        <p:txBody>
          <a:bodyPr/>
          <a:lstStyle/>
          <a:p>
            <a:r>
              <a:rPr lang="nb-NO"/>
              <a:t>Klikk for å redigere tittelstil</a:t>
            </a:r>
          </a:p>
        </p:txBody>
      </p:sp>
      <p:sp>
        <p:nvSpPr>
          <p:cNvPr id="3" name="Undertittel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a:t>Klikk for å redigere undertittelstil i malen</a:t>
            </a:r>
          </a:p>
        </p:txBody>
      </p:sp>
      <p:sp>
        <p:nvSpPr>
          <p:cNvPr id="4" name="Plassholder for dato 3"/>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3729037" y="529697"/>
            <a:ext cx="1157288" cy="11268075"/>
          </a:xfrm>
        </p:spPr>
        <p:txBody>
          <a:bodyPr vert="eaVert"/>
          <a:lstStyle/>
          <a:p>
            <a:r>
              <a:rPr lang="nb-NO"/>
              <a:t>Klikk for å redigere tittelstil</a:t>
            </a:r>
          </a:p>
        </p:txBody>
      </p:sp>
      <p:sp>
        <p:nvSpPr>
          <p:cNvPr id="3" name="Plassholder for loddrett tekst 2"/>
          <p:cNvSpPr>
            <a:spLocks noGrp="1"/>
          </p:cNvSpPr>
          <p:nvPr>
            <p:ph type="body" orient="vert" idx="1"/>
          </p:nvPr>
        </p:nvSpPr>
        <p:spPr>
          <a:xfrm>
            <a:off x="257176" y="529697"/>
            <a:ext cx="3357563" cy="11268075"/>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541735" y="6365522"/>
            <a:ext cx="5829300" cy="1967442"/>
          </a:xfrm>
        </p:spPr>
        <p:txBody>
          <a:bodyPr anchor="t"/>
          <a:lstStyle>
            <a:lvl1pPr algn="l">
              <a:defRPr sz="4000" b="1" cap="all"/>
            </a:lvl1pPr>
          </a:lstStyle>
          <a:p>
            <a:r>
              <a:rPr lang="nb-NO"/>
              <a:t>Klikk for å redigere tittelstil</a:t>
            </a:r>
          </a:p>
        </p:txBody>
      </p:sp>
      <p:sp>
        <p:nvSpPr>
          <p:cNvPr id="3" name="Plassholder for tekst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innhold 2"/>
          <p:cNvSpPr>
            <a:spLocks noGrp="1"/>
          </p:cNvSpPr>
          <p:nvPr>
            <p:ph sz="half" idx="1"/>
          </p:nvPr>
        </p:nvSpPr>
        <p:spPr>
          <a:xfrm>
            <a:off x="257176"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innhold 3"/>
          <p:cNvSpPr>
            <a:spLocks noGrp="1"/>
          </p:cNvSpPr>
          <p:nvPr>
            <p:ph sz="half" idx="2"/>
          </p:nvPr>
        </p:nvSpPr>
        <p:spPr>
          <a:xfrm>
            <a:off x="2628901" y="3081867"/>
            <a:ext cx="2257425" cy="87159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dato 4"/>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342900" y="396699"/>
            <a:ext cx="6172200" cy="1651000"/>
          </a:xfrm>
        </p:spPr>
        <p:txBody>
          <a:bodyPr/>
          <a:lstStyle>
            <a:lvl1pPr>
              <a:defRPr/>
            </a:lvl1pPr>
          </a:lstStyle>
          <a:p>
            <a:r>
              <a:rPr lang="nb-NO"/>
              <a:t>Klikk for å redigere tittelstil</a:t>
            </a:r>
          </a:p>
        </p:txBody>
      </p:sp>
      <p:sp>
        <p:nvSpPr>
          <p:cNvPr id="3" name="Plassholder for tekst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5" name="Plassholder for tekst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7" name="Plassholder for dato 6"/>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342901" y="394406"/>
            <a:ext cx="2256235" cy="1678517"/>
          </a:xfrm>
        </p:spPr>
        <p:txBody>
          <a:bodyPr anchor="b"/>
          <a:lstStyle>
            <a:lvl1pPr algn="l">
              <a:defRPr sz="2000" b="1"/>
            </a:lvl1pPr>
          </a:lstStyle>
          <a:p>
            <a:r>
              <a:rPr lang="nb-NO"/>
              <a:t>Klikk for å redigere tittelstil</a:t>
            </a:r>
          </a:p>
        </p:txBody>
      </p:sp>
      <p:sp>
        <p:nvSpPr>
          <p:cNvPr id="3" name="Plassholder for innhold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tekst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344216" y="6934201"/>
            <a:ext cx="4114800" cy="818622"/>
          </a:xfrm>
        </p:spPr>
        <p:txBody>
          <a:bodyPr anchor="b"/>
          <a:lstStyle>
            <a:lvl1pPr algn="l">
              <a:defRPr sz="2000" b="1"/>
            </a:lvl1pPr>
          </a:lstStyle>
          <a:p>
            <a:r>
              <a:rPr lang="nb-NO"/>
              <a:t>Klikk for å redigere tittelstil</a:t>
            </a:r>
          </a:p>
        </p:txBody>
      </p:sp>
      <p:sp>
        <p:nvSpPr>
          <p:cNvPr id="3" name="Plassholder for bilde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BB3D6927-06B0-4432-93D7-12FCFB7CB0A2}" type="datetimeFigureOut">
              <a:rPr lang="nb-NO" smtClean="0"/>
              <a:pPr/>
              <a:t>29.05.2017</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A66B7D91-F183-4C2F-99CB-9216B7BF73EF}" type="slidenum">
              <a:rPr lang="nb-NO" smtClean="0"/>
              <a:pPr/>
              <a:t>‹#›</a:t>
            </a:fld>
            <a:endParaRPr lang="nb-N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nb-NO"/>
              <a:t>Klikk for å redigere tittelstil</a:t>
            </a:r>
          </a:p>
        </p:txBody>
      </p:sp>
      <p:sp>
        <p:nvSpPr>
          <p:cNvPr id="3" name="Plassholder for tekst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BB3D6927-06B0-4432-93D7-12FCFB7CB0A2}" type="datetimeFigureOut">
              <a:rPr lang="nb-NO" smtClean="0"/>
              <a:pPr/>
              <a:t>29.05.2017</a:t>
            </a:fld>
            <a:endParaRPr lang="nb-NO"/>
          </a:p>
        </p:txBody>
      </p:sp>
      <p:sp>
        <p:nvSpPr>
          <p:cNvPr id="5" name="Plassholder for bunntekst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A66B7D91-F183-4C2F-99CB-9216B7BF73EF}" type="slidenum">
              <a:rPr lang="nb-NO" smtClean="0"/>
              <a:pPr/>
              <a:t>‹#›</a:t>
            </a:fld>
            <a:endParaRPr lang="nb-NO"/>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p:cNvSpPr txBox="1"/>
          <p:nvPr/>
        </p:nvSpPr>
        <p:spPr>
          <a:xfrm>
            <a:off x="260648" y="416496"/>
            <a:ext cx="6192688" cy="9233297"/>
          </a:xfrm>
          <a:prstGeom prst="rect">
            <a:avLst/>
          </a:prstGeom>
          <a:noFill/>
        </p:spPr>
        <p:txBody>
          <a:bodyPr wrap="square" rtlCol="0">
            <a:spAutoFit/>
          </a:bodyPr>
          <a:lstStyle/>
          <a:p>
            <a:r>
              <a:rPr lang="nb-NO" b="1" dirty="0" err="1"/>
              <a:t>Strait</a:t>
            </a:r>
            <a:r>
              <a:rPr lang="nb-NO" b="1" dirty="0"/>
              <a:t> styling  - et langvarig slett hår</a:t>
            </a:r>
            <a:endParaRPr lang="nb-NO" dirty="0"/>
          </a:p>
          <a:p>
            <a:r>
              <a:rPr lang="nb-NO" b="1" dirty="0"/>
              <a:t> </a:t>
            </a:r>
            <a:endParaRPr lang="nb-NO" dirty="0"/>
          </a:p>
          <a:p>
            <a:r>
              <a:rPr lang="nb-NO" sz="1200" b="1" dirty="0"/>
              <a:t>Få et flott glansfullt og sunt hår med Straight </a:t>
            </a:r>
            <a:r>
              <a:rPr lang="nb-NO" sz="1200" b="1" dirty="0" err="1"/>
              <a:t>Therapy</a:t>
            </a:r>
            <a:r>
              <a:rPr lang="nb-NO" sz="1200" b="1" dirty="0"/>
              <a:t>  fra </a:t>
            </a:r>
            <a:r>
              <a:rPr lang="nb-NO" sz="1200" b="1" dirty="0" err="1"/>
              <a:t>Schwarzkopf</a:t>
            </a:r>
            <a:r>
              <a:rPr lang="nb-NO" sz="1200" b="1" dirty="0"/>
              <a:t> Professional.</a:t>
            </a:r>
            <a:endParaRPr lang="nb-NO" sz="1200" dirty="0"/>
          </a:p>
          <a:p>
            <a:r>
              <a:rPr lang="nb-NO" dirty="0"/>
              <a:t> </a:t>
            </a:r>
          </a:p>
          <a:p>
            <a:r>
              <a:rPr lang="nb-NO" sz="1200" b="1" dirty="0" err="1"/>
              <a:t>Strait</a:t>
            </a:r>
            <a:r>
              <a:rPr lang="nb-NO" sz="1200" b="1" dirty="0"/>
              <a:t> </a:t>
            </a:r>
            <a:r>
              <a:rPr lang="nb-NO" sz="1200" b="1" dirty="0" err="1"/>
              <a:t>Therapy</a:t>
            </a:r>
            <a:r>
              <a:rPr lang="nb-NO" sz="1200" b="1" dirty="0"/>
              <a:t> </a:t>
            </a:r>
            <a:r>
              <a:rPr lang="nb-NO" sz="1200" b="1" dirty="0" err="1"/>
              <a:t>protection</a:t>
            </a:r>
            <a:r>
              <a:rPr lang="nb-NO" sz="1200" b="1" dirty="0"/>
              <a:t> </a:t>
            </a:r>
            <a:r>
              <a:rPr lang="nb-NO" sz="1200" b="1" dirty="0" err="1"/>
              <a:t>balancer</a:t>
            </a:r>
            <a:r>
              <a:rPr lang="nb-NO" sz="1200" b="1" dirty="0"/>
              <a:t> (200ml)</a:t>
            </a:r>
            <a:endParaRPr lang="nb-NO" sz="1200" dirty="0"/>
          </a:p>
          <a:p>
            <a:r>
              <a:rPr lang="nb-NO" sz="1200" dirty="0"/>
              <a:t>Balanserer hårets porøse deler </a:t>
            </a:r>
          </a:p>
          <a:p>
            <a:r>
              <a:rPr lang="nb-NO" sz="1200" dirty="0"/>
              <a:t>Hveteprotein reparerer håret fra innsiden</a:t>
            </a:r>
          </a:p>
          <a:p>
            <a:r>
              <a:rPr lang="nb-NO" sz="1200" dirty="0"/>
              <a:t>Håret blir glansfullt og livlig</a:t>
            </a:r>
          </a:p>
          <a:p>
            <a:r>
              <a:rPr lang="nb-NO" sz="1200" dirty="0"/>
              <a:t>Enkel å påføre og fordele</a:t>
            </a:r>
          </a:p>
          <a:p>
            <a:r>
              <a:rPr lang="nb-NO" sz="1200" dirty="0"/>
              <a:t> </a:t>
            </a:r>
          </a:p>
          <a:p>
            <a:r>
              <a:rPr lang="en-GB" sz="1200" b="1" dirty="0"/>
              <a:t>Strait Therapy straightening cream (300ml)</a:t>
            </a:r>
            <a:endParaRPr lang="nb-NO" sz="1200" dirty="0"/>
          </a:p>
          <a:p>
            <a:r>
              <a:rPr lang="nb-NO" sz="1200" dirty="0"/>
              <a:t>Silke protein for ultimat glans</a:t>
            </a:r>
          </a:p>
          <a:p>
            <a:r>
              <a:rPr lang="nb-NO" sz="1200" dirty="0"/>
              <a:t>Enkel å påføre</a:t>
            </a:r>
          </a:p>
          <a:p>
            <a:r>
              <a:rPr lang="nb-NO" sz="1200" dirty="0"/>
              <a:t>Opptil to påføringer pr tube</a:t>
            </a:r>
          </a:p>
          <a:p>
            <a:r>
              <a:rPr lang="nb-NO" sz="1200" dirty="0"/>
              <a:t>Kommer i tre styrker ubehandlet (0), behandlet (1) og svært behandlet (2)</a:t>
            </a:r>
          </a:p>
          <a:p>
            <a:r>
              <a:rPr lang="nb-NO" sz="1200" dirty="0"/>
              <a:t> </a:t>
            </a:r>
          </a:p>
          <a:p>
            <a:r>
              <a:rPr lang="nb-NO" sz="1200" b="1" dirty="0" err="1"/>
              <a:t>Strait</a:t>
            </a:r>
            <a:r>
              <a:rPr lang="nb-NO" sz="1200" b="1" dirty="0"/>
              <a:t> </a:t>
            </a:r>
            <a:r>
              <a:rPr lang="nb-NO" sz="1200" b="1" dirty="0" err="1"/>
              <a:t>Therapy</a:t>
            </a:r>
            <a:r>
              <a:rPr lang="nb-NO" sz="1200" b="1" dirty="0"/>
              <a:t> </a:t>
            </a:r>
            <a:r>
              <a:rPr lang="nb-NO" sz="1200" b="1" dirty="0" err="1"/>
              <a:t>neutralizing</a:t>
            </a:r>
            <a:r>
              <a:rPr lang="nb-NO" sz="1200" b="1" dirty="0"/>
              <a:t> </a:t>
            </a:r>
            <a:r>
              <a:rPr lang="nb-NO" sz="1200" b="1" dirty="0" err="1"/>
              <a:t>milk</a:t>
            </a:r>
            <a:r>
              <a:rPr lang="nb-NO" sz="1200" b="1" dirty="0"/>
              <a:t> (1000ml)</a:t>
            </a:r>
            <a:endParaRPr lang="nb-NO" sz="1200" dirty="0"/>
          </a:p>
          <a:p>
            <a:r>
              <a:rPr lang="nb-NO" sz="1200" dirty="0"/>
              <a:t>Klar for bruk og enkel å påføre</a:t>
            </a:r>
          </a:p>
          <a:p>
            <a:r>
              <a:rPr lang="nb-NO" sz="1200" dirty="0"/>
              <a:t>Skånsom mot håret</a:t>
            </a:r>
          </a:p>
          <a:p>
            <a:r>
              <a:rPr lang="nb-NO" sz="1200" dirty="0"/>
              <a:t>Langvarig</a:t>
            </a:r>
          </a:p>
          <a:p>
            <a:r>
              <a:rPr lang="nb-NO" sz="1200" dirty="0"/>
              <a:t>Mild formel</a:t>
            </a:r>
          </a:p>
          <a:p>
            <a:r>
              <a:rPr lang="nb-NO" sz="1200" dirty="0"/>
              <a:t> </a:t>
            </a:r>
          </a:p>
          <a:p>
            <a:r>
              <a:rPr lang="nb-NO" sz="1200" b="1" dirty="0" err="1"/>
              <a:t>Strait</a:t>
            </a:r>
            <a:r>
              <a:rPr lang="nb-NO" sz="1200" b="1" dirty="0"/>
              <a:t> </a:t>
            </a:r>
            <a:r>
              <a:rPr lang="nb-NO" sz="1200" b="1" dirty="0" err="1"/>
              <a:t>Therapy</a:t>
            </a:r>
            <a:r>
              <a:rPr lang="nb-NO" sz="1200" b="1" dirty="0"/>
              <a:t> </a:t>
            </a:r>
            <a:r>
              <a:rPr lang="nb-NO" sz="1200" b="1" dirty="0" err="1"/>
              <a:t>treatment</a:t>
            </a:r>
            <a:r>
              <a:rPr lang="nb-NO" sz="1200" b="1" dirty="0"/>
              <a:t> (250/500ml)</a:t>
            </a:r>
            <a:endParaRPr lang="nb-NO" sz="1200" dirty="0"/>
          </a:p>
          <a:p>
            <a:r>
              <a:rPr lang="nb-NO" sz="1200" dirty="0"/>
              <a:t>En velduftende kur med oppbyggende vitaminer</a:t>
            </a:r>
          </a:p>
          <a:p>
            <a:r>
              <a:rPr lang="nb-NO" sz="1200" dirty="0"/>
              <a:t>Gir et glansfullt hår med liv</a:t>
            </a:r>
          </a:p>
          <a:p>
            <a:r>
              <a:rPr lang="nb-NO" sz="1200" dirty="0"/>
              <a:t>Håret styrkes</a:t>
            </a:r>
          </a:p>
          <a:p>
            <a:r>
              <a:rPr lang="nb-NO" sz="1200" dirty="0"/>
              <a:t>For salong og videresalg</a:t>
            </a:r>
          </a:p>
          <a:p>
            <a:r>
              <a:rPr lang="nb-NO" sz="1200" dirty="0"/>
              <a:t>  </a:t>
            </a:r>
          </a:p>
          <a:p>
            <a:r>
              <a:rPr lang="nb-NO" sz="1200" dirty="0"/>
              <a:t>En av tre kvinner vil ha og ønsker seg slett hår! </a:t>
            </a:r>
          </a:p>
          <a:p>
            <a:r>
              <a:rPr lang="nb-NO" sz="1200" dirty="0" err="1"/>
              <a:t>Strait</a:t>
            </a:r>
            <a:r>
              <a:rPr lang="nb-NO" sz="1200" dirty="0"/>
              <a:t> </a:t>
            </a:r>
            <a:r>
              <a:rPr lang="nb-NO" sz="1200" dirty="0" err="1"/>
              <a:t>Therapy</a:t>
            </a:r>
            <a:r>
              <a:rPr lang="nb-NO" sz="1200" dirty="0"/>
              <a:t> er innovativt  med  produkter av høy kvalitet. </a:t>
            </a:r>
          </a:p>
          <a:p>
            <a:r>
              <a:rPr lang="nb-NO" sz="1200" dirty="0"/>
              <a:t>Den gir opptil 99% slett hår og varer i inntil 6-8 mnd</a:t>
            </a:r>
          </a:p>
          <a:p>
            <a:endParaRPr lang="nb-NO" sz="1200" dirty="0"/>
          </a:p>
          <a:p>
            <a:r>
              <a:rPr lang="nb-NO" sz="1200" b="1" dirty="0"/>
              <a:t>Resultat: silkeglatt, glinsende langvarig slett hår som er lett å </a:t>
            </a:r>
            <a:r>
              <a:rPr lang="nb-NO" sz="1200" b="1" dirty="0" err="1"/>
              <a:t>style</a:t>
            </a:r>
            <a:r>
              <a:rPr lang="nb-NO" sz="1200" b="1" dirty="0"/>
              <a:t>!</a:t>
            </a:r>
            <a:endParaRPr lang="nb-NO" sz="1200" dirty="0"/>
          </a:p>
          <a:p>
            <a:r>
              <a:rPr lang="nb-NO" sz="1200" b="1" dirty="0" err="1"/>
              <a:t>Strait</a:t>
            </a:r>
            <a:r>
              <a:rPr lang="nb-NO" sz="1200" b="1" dirty="0"/>
              <a:t> </a:t>
            </a:r>
            <a:r>
              <a:rPr lang="nb-NO" sz="1200" b="1" dirty="0" err="1"/>
              <a:t>Therapy</a:t>
            </a:r>
            <a:r>
              <a:rPr lang="nb-NO" sz="1200" dirty="0"/>
              <a:t> har en </a:t>
            </a:r>
            <a:r>
              <a:rPr lang="nb-NO" sz="1200" dirty="0" err="1"/>
              <a:t>ph-verdi</a:t>
            </a:r>
            <a:r>
              <a:rPr lang="nb-NO" sz="1200" dirty="0"/>
              <a:t> som er nær nøytral, altså 5,5. Og inneholder </a:t>
            </a:r>
            <a:r>
              <a:rPr lang="nb-NO" sz="1200" dirty="0" err="1"/>
              <a:t>Thioglycoltate</a:t>
            </a:r>
            <a:r>
              <a:rPr lang="nb-NO" sz="1200" dirty="0"/>
              <a:t> som også kalles permanent salt. </a:t>
            </a:r>
            <a:r>
              <a:rPr lang="nb-NO" sz="1200" dirty="0" err="1"/>
              <a:t>Thioglycolate</a:t>
            </a:r>
            <a:r>
              <a:rPr lang="nb-NO" sz="1200" dirty="0"/>
              <a:t> forandrer bindingene i håret.  </a:t>
            </a:r>
            <a:r>
              <a:rPr lang="nb-NO" sz="1200" dirty="0" err="1"/>
              <a:t>Strait</a:t>
            </a:r>
            <a:r>
              <a:rPr lang="nb-NO" sz="1200" dirty="0"/>
              <a:t> </a:t>
            </a:r>
            <a:r>
              <a:rPr lang="nb-NO" sz="1200" dirty="0" err="1"/>
              <a:t>Therapy</a:t>
            </a:r>
            <a:r>
              <a:rPr lang="nb-NO" sz="1200" dirty="0"/>
              <a:t>  er snill mot håret, men svakere enn hva en </a:t>
            </a:r>
            <a:r>
              <a:rPr lang="nb-NO" sz="1200" dirty="0" err="1"/>
              <a:t>relaxer</a:t>
            </a:r>
            <a:r>
              <a:rPr lang="nb-NO" sz="1200" dirty="0"/>
              <a:t> er (</a:t>
            </a:r>
            <a:r>
              <a:rPr lang="nb-NO" sz="1200" dirty="0" err="1"/>
              <a:t>relaxer</a:t>
            </a:r>
            <a:r>
              <a:rPr lang="nb-NO" sz="1200" dirty="0"/>
              <a:t> har sur </a:t>
            </a:r>
            <a:r>
              <a:rPr lang="nb-NO" sz="1200" dirty="0" err="1"/>
              <a:t>ph</a:t>
            </a:r>
            <a:r>
              <a:rPr lang="nb-NO" sz="1200" dirty="0"/>
              <a:t> som bryter hårets kvalitet ned). Den er  ideell for krøllete hår, enten det er kraftig eller myk krøll, den anbefales ikke å bruke på afro hår.</a:t>
            </a:r>
          </a:p>
          <a:p>
            <a:endParaRPr lang="nb-NO" sz="1200" dirty="0"/>
          </a:p>
          <a:p>
            <a:r>
              <a:rPr lang="nb-NO" sz="1200" dirty="0"/>
              <a:t>Den er skånsom med hveteprotein og glansfull med silkeprotein. </a:t>
            </a:r>
          </a:p>
          <a:p>
            <a:r>
              <a:rPr lang="nb-NO" sz="1200" dirty="0"/>
              <a:t> </a:t>
            </a:r>
          </a:p>
          <a:p>
            <a:r>
              <a:rPr lang="nb-NO" sz="1200" dirty="0"/>
              <a:t>Den kan sammenlignes med en permanent fordi det kreves nøytralisering og fiksering.</a:t>
            </a:r>
          </a:p>
          <a:p>
            <a:r>
              <a:rPr lang="nb-NO" sz="1200" dirty="0"/>
              <a:t> </a:t>
            </a:r>
          </a:p>
          <a:p>
            <a:r>
              <a:rPr lang="nb-NO" sz="1200" dirty="0"/>
              <a:t>Den er enkel å forholde seg til i forhold til hårets kvalitet og porøsitet da den kommer i tre styrker. Varigheten blir forlenget ved bruk av glattetang med termostat.</a:t>
            </a:r>
          </a:p>
          <a:p>
            <a:endParaRPr lang="nb-NO" sz="1200" dirty="0"/>
          </a:p>
          <a:p>
            <a:endParaRPr lang="nb-NO" sz="1200" dirty="0"/>
          </a:p>
          <a:p>
            <a:endParaRPr lang="nb-NO" sz="1200" dirty="0"/>
          </a:p>
        </p:txBody>
      </p:sp>
      <p:pic>
        <p:nvPicPr>
          <p:cNvPr id="8" name="Bilde 7"/>
          <p:cNvPicPr>
            <a:picLocks noChangeAspect="1"/>
          </p:cNvPicPr>
          <p:nvPr/>
        </p:nvPicPr>
        <p:blipFill rotWithShape="1">
          <a:blip r:embed="rId2" cstate="print">
            <a:extLst>
              <a:ext uri="{28A0092B-C50C-407E-A947-70E740481C1C}">
                <a14:useLocalDpi xmlns:a14="http://schemas.microsoft.com/office/drawing/2010/main" val="0"/>
              </a:ext>
            </a:extLst>
          </a:blip>
          <a:srcRect l="39500" t="43702" r="41600" b="6799"/>
          <a:stretch/>
        </p:blipFill>
        <p:spPr>
          <a:xfrm>
            <a:off x="5111877" y="1413146"/>
            <a:ext cx="451510" cy="1379614"/>
          </a:xfrm>
          <a:prstGeom prst="rect">
            <a:avLst/>
          </a:prstGeom>
        </p:spPr>
      </p:pic>
      <p:pic>
        <p:nvPicPr>
          <p:cNvPr id="9" name="Bilde 8"/>
          <p:cNvPicPr>
            <a:picLocks noChangeAspect="1"/>
          </p:cNvPicPr>
          <p:nvPr/>
        </p:nvPicPr>
        <p:blipFill rotWithShape="1">
          <a:blip r:embed="rId3" cstate="print">
            <a:extLst>
              <a:ext uri="{28A0092B-C50C-407E-A947-70E740481C1C}">
                <a14:useLocalDpi xmlns:a14="http://schemas.microsoft.com/office/drawing/2010/main" val="0"/>
              </a:ext>
            </a:extLst>
          </a:blip>
          <a:srcRect l="33112" t="68825" r="31188" b="5075"/>
          <a:stretch/>
        </p:blipFill>
        <p:spPr>
          <a:xfrm>
            <a:off x="5085184" y="4808984"/>
            <a:ext cx="794872" cy="677979"/>
          </a:xfrm>
          <a:prstGeom prst="rect">
            <a:avLst/>
          </a:prstGeom>
        </p:spPr>
      </p:pic>
      <p:pic>
        <p:nvPicPr>
          <p:cNvPr id="10" name="Bilde 9"/>
          <p:cNvPicPr>
            <a:picLocks noChangeAspect="1"/>
          </p:cNvPicPr>
          <p:nvPr/>
        </p:nvPicPr>
        <p:blipFill rotWithShape="1">
          <a:blip r:embed="rId4" cstate="print">
            <a:extLst>
              <a:ext uri="{28A0092B-C50C-407E-A947-70E740481C1C}">
                <a14:useLocalDpi xmlns:a14="http://schemas.microsoft.com/office/drawing/2010/main" val="0"/>
              </a:ext>
            </a:extLst>
          </a:blip>
          <a:srcRect l="37225" t="22850" r="34425" b="6051"/>
          <a:stretch/>
        </p:blipFill>
        <p:spPr>
          <a:xfrm>
            <a:off x="6000063" y="2750899"/>
            <a:ext cx="622666" cy="1821875"/>
          </a:xfrm>
          <a:prstGeom prst="rect">
            <a:avLst/>
          </a:prstGeom>
        </p:spPr>
      </p:pic>
      <p:pic>
        <p:nvPicPr>
          <p:cNvPr id="11" name="Bilde 10"/>
          <p:cNvPicPr>
            <a:picLocks noChangeAspect="1"/>
          </p:cNvPicPr>
          <p:nvPr/>
        </p:nvPicPr>
        <p:blipFill rotWithShape="1">
          <a:blip r:embed="rId5" cstate="print">
            <a:extLst>
              <a:ext uri="{28A0092B-C50C-407E-A947-70E740481C1C}">
                <a14:useLocalDpi xmlns:a14="http://schemas.microsoft.com/office/drawing/2010/main" val="0"/>
              </a:ext>
            </a:extLst>
          </a:blip>
          <a:srcRect l="37138" t="27276" r="37662" b="5624"/>
          <a:stretch/>
        </p:blipFill>
        <p:spPr>
          <a:xfrm>
            <a:off x="5085184" y="3079216"/>
            <a:ext cx="478203" cy="1485546"/>
          </a:xfrm>
          <a:prstGeom prst="rect">
            <a:avLst/>
          </a:prstGeom>
        </p:spPr>
      </p:pic>
      <p:pic>
        <p:nvPicPr>
          <p:cNvPr id="12" name="Bilde 11"/>
          <p:cNvPicPr>
            <a:picLocks noChangeAspect="1"/>
          </p:cNvPicPr>
          <p:nvPr/>
        </p:nvPicPr>
        <p:blipFill rotWithShape="1">
          <a:blip r:embed="rId6" cstate="print">
            <a:extLst>
              <a:ext uri="{28A0092B-C50C-407E-A947-70E740481C1C}">
                <a14:useLocalDpi xmlns:a14="http://schemas.microsoft.com/office/drawing/2010/main" val="0"/>
              </a:ext>
            </a:extLst>
          </a:blip>
          <a:srcRect l="39151" t="29901" r="36699" b="5624"/>
          <a:stretch/>
        </p:blipFill>
        <p:spPr>
          <a:xfrm>
            <a:off x="5563387" y="3204622"/>
            <a:ext cx="436676" cy="136014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Sylinder 3"/>
          <p:cNvSpPr txBox="1"/>
          <p:nvPr/>
        </p:nvSpPr>
        <p:spPr>
          <a:xfrm>
            <a:off x="209906" y="416496"/>
            <a:ext cx="6459454" cy="10525958"/>
          </a:xfrm>
          <a:prstGeom prst="rect">
            <a:avLst/>
          </a:prstGeom>
          <a:noFill/>
        </p:spPr>
        <p:txBody>
          <a:bodyPr wrap="square" rtlCol="0">
            <a:spAutoFit/>
          </a:bodyPr>
          <a:lstStyle/>
          <a:p>
            <a:r>
              <a:rPr lang="nb-NO" b="1" dirty="0"/>
              <a:t>BRUKSANVISNING</a:t>
            </a:r>
          </a:p>
          <a:p>
            <a:r>
              <a:rPr lang="nb-NO" sz="1200" dirty="0"/>
              <a:t> </a:t>
            </a:r>
          </a:p>
          <a:p>
            <a:r>
              <a:rPr lang="nb-NO" sz="1200" dirty="0"/>
              <a:t>Viktig ! </a:t>
            </a:r>
          </a:p>
          <a:p>
            <a:r>
              <a:rPr lang="nb-NO" sz="1200" dirty="0"/>
              <a:t>Om hodebunnen er irritert eller har småsår bør denne behandlingen ikke gjennomføres.</a:t>
            </a:r>
          </a:p>
          <a:p>
            <a:r>
              <a:rPr lang="nb-NO" sz="1200" dirty="0"/>
              <a:t>Bruk av </a:t>
            </a:r>
            <a:r>
              <a:rPr lang="nb-NO" sz="1200" dirty="0" err="1"/>
              <a:t>Strait</a:t>
            </a:r>
            <a:r>
              <a:rPr lang="nb-NO" sz="1200" dirty="0"/>
              <a:t> </a:t>
            </a:r>
            <a:r>
              <a:rPr lang="nb-NO" sz="1200" dirty="0" err="1"/>
              <a:t>Therapy</a:t>
            </a:r>
            <a:r>
              <a:rPr lang="nb-NO" sz="1200" dirty="0"/>
              <a:t> er ikke anbefalt for hår som er blitt farget eller glattet med produkter som inneholder LYE eller GUANIDIE CARBONATE eller på hår hvor det er blitt brukt metallpigmenterte farger, eller blitt farget med 12% vannstoff. Ikke beregnet for afro hår</a:t>
            </a:r>
          </a:p>
          <a:p>
            <a:endParaRPr lang="nb-NO" sz="1200" dirty="0"/>
          </a:p>
          <a:p>
            <a:r>
              <a:rPr lang="nb-NO" sz="1200" dirty="0"/>
              <a:t>1.</a:t>
            </a:r>
          </a:p>
          <a:p>
            <a:r>
              <a:rPr lang="nb-NO" sz="1200" dirty="0"/>
              <a:t>-  Analyser håret og velg den passende </a:t>
            </a:r>
            <a:r>
              <a:rPr lang="nb-NO" sz="1200" dirty="0" err="1"/>
              <a:t>Strait</a:t>
            </a:r>
            <a:r>
              <a:rPr lang="nb-NO" sz="1200" dirty="0"/>
              <a:t> </a:t>
            </a:r>
            <a:r>
              <a:rPr lang="nb-NO" sz="1200" dirty="0" err="1"/>
              <a:t>Therapy</a:t>
            </a:r>
            <a:r>
              <a:rPr lang="nb-NO" sz="1200" dirty="0"/>
              <a:t> (ST) </a:t>
            </a:r>
            <a:r>
              <a:rPr lang="nb-NO" sz="1200" dirty="0" err="1"/>
              <a:t>Straightening</a:t>
            </a:r>
            <a:r>
              <a:rPr lang="nb-NO" sz="1200" dirty="0"/>
              <a:t> </a:t>
            </a:r>
            <a:r>
              <a:rPr lang="nb-NO" sz="1200" dirty="0" err="1"/>
              <a:t>Cream</a:t>
            </a:r>
            <a:r>
              <a:rPr lang="nb-NO" sz="1200" dirty="0"/>
              <a:t>:</a:t>
            </a:r>
          </a:p>
          <a:p>
            <a:r>
              <a:rPr lang="nb-NO" sz="1200" dirty="0"/>
              <a:t>Naturlig		0	</a:t>
            </a:r>
          </a:p>
          <a:p>
            <a:r>
              <a:rPr lang="nb-NO" sz="1200" dirty="0"/>
              <a:t>Naturlig til lett porøst	1		</a:t>
            </a:r>
          </a:p>
          <a:p>
            <a:r>
              <a:rPr lang="nb-NO" sz="1200" dirty="0"/>
              <a:t>Tykt/sterkt til normalt	1</a:t>
            </a:r>
          </a:p>
          <a:p>
            <a:r>
              <a:rPr lang="nb-NO" sz="1200" dirty="0"/>
              <a:t>Farget, porøst		2	</a:t>
            </a:r>
          </a:p>
          <a:p>
            <a:r>
              <a:rPr lang="nb-NO" sz="1200" dirty="0"/>
              <a:t>Stripet, bleket, </a:t>
            </a:r>
            <a:r>
              <a:rPr lang="nb-NO" sz="1200" dirty="0" err="1"/>
              <a:t>permanentet</a:t>
            </a:r>
            <a:r>
              <a:rPr lang="nb-NO" sz="1200" dirty="0"/>
              <a:t>   Ikke bruk</a:t>
            </a:r>
          </a:p>
          <a:p>
            <a:r>
              <a:rPr lang="nb-NO" sz="1200" dirty="0"/>
              <a:t> - Vask håret med </a:t>
            </a:r>
            <a:r>
              <a:rPr lang="nb-NO" sz="1200" dirty="0" err="1"/>
              <a:t>Bonacure</a:t>
            </a:r>
            <a:r>
              <a:rPr lang="nb-NO" sz="1200" dirty="0"/>
              <a:t> Deep </a:t>
            </a:r>
            <a:r>
              <a:rPr lang="nb-NO" sz="1200" dirty="0" err="1"/>
              <a:t>Clean</a:t>
            </a:r>
            <a:r>
              <a:rPr lang="nb-NO" sz="1200" dirty="0"/>
              <a:t> </a:t>
            </a:r>
            <a:r>
              <a:rPr lang="nb-NO" sz="1200" dirty="0" err="1"/>
              <a:t>shampo</a:t>
            </a:r>
            <a:r>
              <a:rPr lang="nb-NO" sz="1200" dirty="0"/>
              <a:t>, ikke masser i hodebunne, håndkle tørk håret.</a:t>
            </a:r>
          </a:p>
          <a:p>
            <a:r>
              <a:rPr lang="nb-NO" sz="1200" dirty="0"/>
              <a:t> </a:t>
            </a:r>
          </a:p>
          <a:p>
            <a:r>
              <a:rPr lang="nb-NO" sz="1200" dirty="0"/>
              <a:t> 2.</a:t>
            </a:r>
          </a:p>
          <a:p>
            <a:pPr>
              <a:buFontTx/>
              <a:buChar char="-"/>
            </a:pPr>
            <a:r>
              <a:rPr lang="nb-NO" sz="1200" dirty="0"/>
              <a:t> Påfør </a:t>
            </a:r>
            <a:r>
              <a:rPr lang="nb-NO" sz="1200" dirty="0" err="1"/>
              <a:t>Straightening</a:t>
            </a:r>
            <a:r>
              <a:rPr lang="nb-NO" sz="1200" dirty="0"/>
              <a:t> </a:t>
            </a:r>
            <a:r>
              <a:rPr lang="nb-NO" sz="1200" dirty="0" err="1"/>
              <a:t>Cream</a:t>
            </a:r>
            <a:r>
              <a:rPr lang="nb-NO" sz="1200" dirty="0"/>
              <a:t>, del inn hodet i fire (T-inndeling) og start med nakken med 5cm brede x 1 cm passeer. Start påføringen 1 cm fra hodebunnen. Bruk </a:t>
            </a:r>
            <a:r>
              <a:rPr lang="nb-NO" sz="1200" dirty="0" err="1"/>
              <a:t>max</a:t>
            </a:r>
            <a:r>
              <a:rPr lang="nb-NO" sz="1200" dirty="0"/>
              <a:t> 20 min på påføringen. Varme kan brukes ved normalt hår. Dekk håret med plasthette. Legg håret rundt hodet, sørg for at det ligger rett og jevnt, pass på at ikke noe er vippet ut.  Virketid er 10-30 min. Ta strekk prøver, håret skal bli dobbelt så elastisk som vanlig.</a:t>
            </a:r>
          </a:p>
          <a:p>
            <a:r>
              <a:rPr lang="nb-NO" sz="1200" dirty="0"/>
              <a:t>- Skyll håret i 5-8 min (avhengig av hårets lengde og tykkelse) til kremen er helt borte.</a:t>
            </a:r>
          </a:p>
          <a:p>
            <a:r>
              <a:rPr lang="nb-NO" sz="1200" dirty="0"/>
              <a:t>  </a:t>
            </a:r>
          </a:p>
          <a:p>
            <a:r>
              <a:rPr lang="nb-NO" sz="1200" dirty="0"/>
              <a:t>3.</a:t>
            </a:r>
          </a:p>
          <a:p>
            <a:r>
              <a:rPr lang="nb-NO" sz="1200" dirty="0"/>
              <a:t>- Skyll godt i 5-8 min. minutter (avhengig av hårets lengde og tykkelse) til kremen er fullstendig borte.</a:t>
            </a:r>
          </a:p>
          <a:p>
            <a:r>
              <a:rPr lang="nb-NO" sz="1200" dirty="0"/>
              <a:t>- Påfør </a:t>
            </a:r>
            <a:r>
              <a:rPr lang="nb-NO" sz="1200" dirty="0" err="1"/>
              <a:t>strait</a:t>
            </a:r>
            <a:r>
              <a:rPr lang="nb-NO" sz="1200" dirty="0"/>
              <a:t> </a:t>
            </a:r>
            <a:r>
              <a:rPr lang="nb-NO" sz="1200" dirty="0" err="1"/>
              <a:t>treatment</a:t>
            </a:r>
            <a:r>
              <a:rPr lang="nb-NO" sz="1200" dirty="0"/>
              <a:t>. Denne skal virke i 1 min, skyll deretter grundig ut.</a:t>
            </a:r>
          </a:p>
          <a:p>
            <a:r>
              <a:rPr lang="nb-NO" sz="1200" dirty="0"/>
              <a:t>- Føn håret glatt uten børste eller kam - </a:t>
            </a:r>
            <a:r>
              <a:rPr lang="nb-NO" sz="1200" b="1" dirty="0"/>
              <a:t>IKKE</a:t>
            </a:r>
            <a:r>
              <a:rPr lang="nb-NO" sz="1200" dirty="0"/>
              <a:t> riv og slit i håret.</a:t>
            </a:r>
          </a:p>
          <a:p>
            <a:pPr>
              <a:buFontTx/>
              <a:buChar char="-"/>
            </a:pPr>
            <a:r>
              <a:rPr lang="nb-NO" sz="1200" dirty="0"/>
              <a:t> Glatt håret, glattetangen skal stå på </a:t>
            </a:r>
            <a:r>
              <a:rPr lang="nb-NO" sz="1200" b="1" dirty="0"/>
              <a:t>MAX</a:t>
            </a:r>
            <a:r>
              <a:rPr lang="nb-NO" sz="1200" dirty="0"/>
              <a:t> 180oC, del hodet inn i fire seksjoner, ta 5 cm </a:t>
            </a:r>
            <a:r>
              <a:rPr lang="nb-NO" sz="1200" dirty="0" err="1"/>
              <a:t>passeèr</a:t>
            </a:r>
            <a:r>
              <a:rPr lang="nb-NO" sz="1200" dirty="0"/>
              <a:t>, starter  i nakken. Ikke glatt mer enn fem ganger på hver passé. Jobb alltid i 90C vinkel.</a:t>
            </a:r>
          </a:p>
          <a:p>
            <a:r>
              <a:rPr lang="nb-NO" sz="1200" dirty="0"/>
              <a:t>- Påfør </a:t>
            </a:r>
            <a:r>
              <a:rPr lang="nb-NO" sz="1200" dirty="0" err="1"/>
              <a:t>straithening</a:t>
            </a:r>
            <a:r>
              <a:rPr lang="nb-NO" sz="1200" dirty="0"/>
              <a:t> </a:t>
            </a:r>
            <a:r>
              <a:rPr lang="nb-NO" sz="1200" dirty="0" err="1"/>
              <a:t>neutralizing</a:t>
            </a:r>
            <a:r>
              <a:rPr lang="nb-NO" sz="1200" dirty="0"/>
              <a:t> </a:t>
            </a:r>
            <a:r>
              <a:rPr lang="nb-NO" sz="1200" dirty="0" err="1"/>
              <a:t>milk</a:t>
            </a:r>
            <a:r>
              <a:rPr lang="nb-NO" sz="1200" dirty="0"/>
              <a:t> på samme måte som </a:t>
            </a:r>
            <a:r>
              <a:rPr lang="nb-NO" sz="1200" dirty="0" err="1"/>
              <a:t>Straithening</a:t>
            </a:r>
            <a:r>
              <a:rPr lang="nb-NO" sz="1200" dirty="0"/>
              <a:t> </a:t>
            </a:r>
            <a:r>
              <a:rPr lang="nb-NO" sz="1200" dirty="0" err="1"/>
              <a:t>cream</a:t>
            </a:r>
            <a:r>
              <a:rPr lang="nb-NO" sz="1200" dirty="0"/>
              <a:t>, hold passene rett.</a:t>
            </a:r>
          </a:p>
          <a:p>
            <a:r>
              <a:rPr lang="nb-NO" sz="1200" dirty="0"/>
              <a:t>- Bruk godt med </a:t>
            </a:r>
            <a:r>
              <a:rPr lang="nb-NO" sz="1200" dirty="0" err="1"/>
              <a:t>neutralizer</a:t>
            </a:r>
            <a:r>
              <a:rPr lang="nb-NO" sz="1200" dirty="0"/>
              <a:t>. La virke i 10-15 min</a:t>
            </a:r>
          </a:p>
          <a:p>
            <a:r>
              <a:rPr lang="nb-NO" sz="1200" dirty="0"/>
              <a:t>- Skyll med lunkent vann</a:t>
            </a:r>
          </a:p>
          <a:p>
            <a:r>
              <a:rPr lang="nb-NO" sz="1200" dirty="0"/>
              <a:t>- Påfør </a:t>
            </a:r>
            <a:r>
              <a:rPr lang="nb-NO" sz="1200" dirty="0" err="1"/>
              <a:t>Straithening</a:t>
            </a:r>
            <a:r>
              <a:rPr lang="nb-NO" sz="1200" dirty="0"/>
              <a:t> </a:t>
            </a:r>
            <a:r>
              <a:rPr lang="nb-NO" sz="1200" dirty="0" err="1"/>
              <a:t>Treatment</a:t>
            </a:r>
            <a:r>
              <a:rPr lang="nb-NO" sz="1200" dirty="0"/>
              <a:t>. Virketid på 15 min</a:t>
            </a:r>
          </a:p>
          <a:p>
            <a:r>
              <a:rPr lang="nb-NO" sz="1200" dirty="0"/>
              <a:t>- Føn håret forsiktig.</a:t>
            </a:r>
          </a:p>
          <a:p>
            <a:r>
              <a:rPr lang="nb-NO" sz="1200" dirty="0"/>
              <a:t> </a:t>
            </a:r>
          </a:p>
          <a:p>
            <a:r>
              <a:rPr lang="nb-NO" sz="1200" dirty="0"/>
              <a:t>Råd til kunden: håret bør være slett og ikke i strikk. Ikke vask håret på 72 timer</a:t>
            </a:r>
          </a:p>
          <a:p>
            <a:endParaRPr lang="nb-NO" sz="1200" dirty="0"/>
          </a:p>
          <a:p>
            <a:r>
              <a:rPr lang="nb-NO" sz="1200" dirty="0" err="1"/>
              <a:t>Strait</a:t>
            </a:r>
            <a:r>
              <a:rPr lang="nb-NO" sz="1200" dirty="0"/>
              <a:t> </a:t>
            </a:r>
            <a:r>
              <a:rPr lang="nb-NO" sz="1200" dirty="0" err="1"/>
              <a:t>therapy</a:t>
            </a:r>
            <a:r>
              <a:rPr lang="nb-NO" sz="1200" dirty="0"/>
              <a:t> kan også brukes uten glattejern, det gir et mer midlertidig og naturlig effekt. Punktene 7, 8 og 9 skal bare gjøres dersom man bruker glattejern sammen med </a:t>
            </a:r>
            <a:r>
              <a:rPr lang="nb-NO" sz="1200" dirty="0" err="1"/>
              <a:t>Strait</a:t>
            </a:r>
            <a:r>
              <a:rPr lang="nb-NO" sz="1200" dirty="0"/>
              <a:t> </a:t>
            </a:r>
            <a:r>
              <a:rPr lang="nb-NO" sz="1200" dirty="0" err="1"/>
              <a:t>Therapy</a:t>
            </a:r>
            <a:r>
              <a:rPr lang="nb-NO" sz="1200" dirty="0"/>
              <a:t>.</a:t>
            </a:r>
          </a:p>
          <a:p>
            <a:endParaRPr lang="nb-NO" sz="1200" dirty="0"/>
          </a:p>
          <a:p>
            <a:r>
              <a:rPr lang="nb-NO" sz="1200" b="1" dirty="0"/>
              <a:t>NB!! - Aldri benytt varmere glattetang enn 180 - håret tåler ikke mer varme og kan da knekke. </a:t>
            </a:r>
          </a:p>
          <a:p>
            <a:endParaRPr lang="nb-NO" sz="1200" dirty="0"/>
          </a:p>
          <a:p>
            <a:r>
              <a:rPr lang="nb-NO" sz="1200" dirty="0"/>
              <a:t>VIKTIG</a:t>
            </a:r>
          </a:p>
          <a:p>
            <a:r>
              <a:rPr lang="en-US" sz="1200" dirty="0"/>
              <a:t>ST </a:t>
            </a:r>
            <a:r>
              <a:rPr lang="en-US" sz="1200" dirty="0" err="1"/>
              <a:t>Straigthning</a:t>
            </a:r>
            <a:r>
              <a:rPr lang="en-US" sz="1200" dirty="0"/>
              <a:t> Cream </a:t>
            </a:r>
            <a:r>
              <a:rPr lang="en-US" sz="1200" dirty="0" err="1"/>
              <a:t>inneholder</a:t>
            </a:r>
            <a:r>
              <a:rPr lang="en-US" sz="1200" dirty="0"/>
              <a:t> Thioglycolate. </a:t>
            </a:r>
            <a:r>
              <a:rPr lang="nb-NO" sz="1200" dirty="0"/>
              <a:t>Følg bruksanvisningen. Oppbevares utilgjengelig for barn. Unngå kontakt med øynene. Om produktet skulle komme i kontakt med øynene, skyll umiddelbart med riklig med vann og ta kontakt med lege. Bruk egnede hansker. Kun til profesjonelt bruk.</a:t>
            </a:r>
          </a:p>
          <a:p>
            <a:endParaRPr lang="nb-NO" sz="1200" dirty="0"/>
          </a:p>
          <a:p>
            <a:r>
              <a:rPr lang="nb-NO" sz="1200" b="1" dirty="0"/>
              <a:t> </a:t>
            </a:r>
            <a:endParaRPr lang="nb-NO" sz="1200" dirty="0"/>
          </a:p>
          <a:p>
            <a:r>
              <a:rPr lang="nb-NO" sz="1200" dirty="0"/>
              <a:t> </a:t>
            </a:r>
          </a:p>
          <a:p>
            <a:r>
              <a:rPr lang="nb-NO" b="1" dirty="0"/>
              <a:t> </a:t>
            </a:r>
            <a:endParaRPr lang="nb-NO" dirty="0"/>
          </a:p>
          <a:p>
            <a:endParaRPr lang="nb-NO" dirty="0"/>
          </a:p>
        </p:txBody>
      </p:sp>
    </p:spTree>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1009</TotalTime>
  <Words>8</Words>
  <Application>Microsoft Office PowerPoint</Application>
  <PresentationFormat>A4 (210 x 297 mm)</PresentationFormat>
  <Paragraphs>83</Paragraphs>
  <Slides>2</Slides>
  <Notes>0</Notes>
  <HiddenSlides>0</HiddenSlides>
  <MMClips>0</MMClips>
  <ScaleCrop>false</ScaleCrop>
  <HeadingPairs>
    <vt:vector size="6" baseType="variant">
      <vt:variant>
        <vt:lpstr>Brukte skrifter</vt:lpstr>
      </vt:variant>
      <vt:variant>
        <vt:i4>2</vt:i4>
      </vt:variant>
      <vt:variant>
        <vt:lpstr>Tema</vt:lpstr>
      </vt:variant>
      <vt:variant>
        <vt:i4>1</vt:i4>
      </vt:variant>
      <vt:variant>
        <vt:lpstr>Lysbildetitler</vt:lpstr>
      </vt:variant>
      <vt:variant>
        <vt:i4>2</vt:i4>
      </vt:variant>
    </vt:vector>
  </HeadingPairs>
  <TitlesOfParts>
    <vt:vector size="5" baseType="lpstr">
      <vt:lpstr>Arial</vt:lpstr>
      <vt:lpstr>Calibri</vt:lpstr>
      <vt:lpstr>Office-tema</vt:lpstr>
      <vt:lpstr>PowerPoint-presentasjon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Lysbilde 1</dc:title>
  <dc:creator>anne</dc:creator>
  <cp:lastModifiedBy>Anne Niklasson</cp:lastModifiedBy>
  <cp:revision>46</cp:revision>
  <cp:lastPrinted>2017-05-24T10:44:17Z</cp:lastPrinted>
  <dcterms:created xsi:type="dcterms:W3CDTF">2011-12-13T20:56:25Z</dcterms:created>
  <dcterms:modified xsi:type="dcterms:W3CDTF">2017-05-29T14:25:28Z</dcterms:modified>
</cp:coreProperties>
</file>