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84" r:id="rId4"/>
    <p:sldId id="281" r:id="rId5"/>
    <p:sldId id="282" r:id="rId6"/>
    <p:sldId id="283" r:id="rId7"/>
    <p:sldId id="274" r:id="rId8"/>
    <p:sldId id="276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30BF90AC-D8AD-4475-9A22-7A0D399762DF}">
          <p14:sldIdLst>
            <p14:sldId id="277"/>
            <p14:sldId id="278"/>
            <p14:sldId id="284"/>
            <p14:sldId id="281"/>
            <p14:sldId id="282"/>
            <p14:sldId id="283"/>
            <p14:sldId id="274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0AB6E1-149C-43AB-AACC-3EFAD5683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6055430-C09D-401F-8273-847CF3E7B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FE9206-B907-41C4-BBE6-4562805A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344-2D86-43DF-9BE5-BFD29CA46067}" type="datetimeFigureOut">
              <a:rPr lang="nb-NO" smtClean="0"/>
              <a:t>02.09.2020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A9D9AD-3D79-4301-A60C-0B32EB48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C7208A-7204-4534-97F0-07B3A301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55C9-5BA7-4B60-89C8-AA94275154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95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E17B56-15F4-4664-9A13-CA0C7AD8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4108B5E-05D9-4A42-9F12-820CF215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9748F1-6547-4146-90A5-B0E573E5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344-2D86-43DF-9BE5-BFD29CA46067}" type="datetimeFigureOut">
              <a:rPr lang="nb-NO" smtClean="0"/>
              <a:t>02.09.2020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3FC53E-EFE4-45DC-B390-2878D38B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53A016-6645-4D7F-899C-6C4A0084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55C9-5BA7-4B60-89C8-AA94275154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77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0677BB4-A931-4F55-BFB6-792FD4C55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3C6F479-1403-4264-B203-7695D931E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EE4386D-93A3-4E77-9B94-38562109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344-2D86-43DF-9BE5-BFD29CA46067}" type="datetimeFigureOut">
              <a:rPr lang="nb-NO" smtClean="0"/>
              <a:t>02.09.2020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029EF0-C871-4E89-8E9F-872F3DE5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E6FA51-3CE2-4A74-87FE-D1D1EBD6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55C9-5BA7-4B60-89C8-AA94275154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101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C5D14B-9E6E-4741-A81E-D59A2453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1E3CA3-5084-4739-89E1-18E5E09C0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053468-BDE4-403A-BDE0-A5653120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344-2D86-43DF-9BE5-BFD29CA46067}" type="datetimeFigureOut">
              <a:rPr lang="nb-NO" smtClean="0"/>
              <a:t>02.09.2020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A8B310-A71E-4A52-80E4-CE342452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A79786-785C-4DE3-8214-1D9799D2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55C9-5BA7-4B60-89C8-AA94275154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71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8AD418-FB4C-48E6-8757-09F66947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B5361B0-E952-4701-B66A-44BE39CBA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F42962-06E1-4732-AF8B-B7F02F8B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344-2D86-43DF-9BE5-BFD29CA46067}" type="datetimeFigureOut">
              <a:rPr lang="nb-NO" smtClean="0"/>
              <a:t>02.09.2020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49D45D-1C23-49ED-83D7-BD5AD6D0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238EA8-650F-4481-95E7-D9B25FD2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55C9-5BA7-4B60-89C8-AA94275154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385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C99A42-ADAE-4A17-8F61-99353095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CF7213-921E-40CD-9A51-4AA091A15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BDACC5B-7F86-4297-AA4D-C7113C8F0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7F85774-80EE-46A3-951B-EE678B5C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344-2D86-43DF-9BE5-BFD29CA46067}" type="datetimeFigureOut">
              <a:rPr lang="nb-NO" smtClean="0"/>
              <a:t>02.09.2020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00778A1-F4AA-4287-BE12-B0D6AFB8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187A87B-2EDE-46FD-9B4A-EC4FB957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55C9-5BA7-4B60-89C8-AA94275154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07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8AB9F0-4F76-4148-AFAE-C6E3B926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A8E5D41-7730-4A42-8A6E-628D6CEB3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1550028-67B2-444B-8F8B-F4E6C587F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A32025-10DD-4C0B-ADAD-E97274E24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55E3802-7030-4555-8800-8A452A316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ECD91E9-520A-44A3-9370-03026F7A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344-2D86-43DF-9BE5-BFD29CA46067}" type="datetimeFigureOut">
              <a:rPr lang="nb-NO" smtClean="0"/>
              <a:t>02.09.2020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2ED38FA-32C9-46A2-9843-30A0050A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52F3BA5-CFCE-4B48-A507-4D8DECE7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55C9-5BA7-4B60-89C8-AA94275154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07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F1EC71-0FC1-4483-8FFC-46761723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0C5BF4A-C9CC-49B0-A327-B9BC7C6F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344-2D86-43DF-9BE5-BFD29CA46067}" type="datetimeFigureOut">
              <a:rPr lang="nb-NO" smtClean="0"/>
              <a:t>02.09.2020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573FDB-D516-4DA3-8EB4-51F8ABF10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A2D1AEF-0005-4384-BBBB-1C8913D9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55C9-5BA7-4B60-89C8-AA94275154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890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36541B1-85CC-49EE-A28B-76AE310A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344-2D86-43DF-9BE5-BFD29CA46067}" type="datetimeFigureOut">
              <a:rPr lang="nb-NO" smtClean="0"/>
              <a:t>02.09.2020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E3CDFAA-37F4-4A32-A67F-6F04F6253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27D3A1D-1E00-485E-8907-13FDCF27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55C9-5BA7-4B60-89C8-AA94275154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227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FD2B39-5805-4015-A5D4-06509114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1D5FE9-3AA0-4C05-B3BD-80693738D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86CA298-0AC8-4534-A5F0-BB279544A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7CDAF57-8611-44C8-BADF-1BBE2BC8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344-2D86-43DF-9BE5-BFD29CA46067}" type="datetimeFigureOut">
              <a:rPr lang="nb-NO" smtClean="0"/>
              <a:t>02.09.2020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F5CD695-BBE2-43DA-93E5-822ACD6E6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0D6A8C6-4D07-4FEE-8F37-ED999E2A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55C9-5BA7-4B60-89C8-AA94275154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153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1FC591-AA99-478A-8B0B-BB730CC7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E04D8D0-6F15-4119-8DF1-5E1D0E341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8FF321B-660E-4D90-9066-5CEDE4D10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112D323-DE86-4C77-935A-2CA0BC70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344-2D86-43DF-9BE5-BFD29CA46067}" type="datetimeFigureOut">
              <a:rPr lang="nb-NO" smtClean="0"/>
              <a:t>02.09.2020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BC93E58-8165-442D-B00C-CB3484680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A25CC40-FC59-4AC4-B84B-A0517C50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55C9-5BA7-4B60-89C8-AA94275154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72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42DB37E-DF14-4A61-A1BC-1D47C3485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7D2BB8E-9BBE-482D-97D2-01E2EE3E6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9F779C-BF05-42D7-BB2A-A39F50103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19344-2D86-43DF-9BE5-BFD29CA46067}" type="datetimeFigureOut">
              <a:rPr lang="nb-NO" smtClean="0"/>
              <a:t>02.09.2020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159876-D2B2-4090-872F-907695C25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D17E57A-D1F6-467D-BB59-59F537B85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655C9-5BA7-4B60-89C8-AA94275154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11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9E91BF1-B0B2-49A7-B657-CC45F56A3FDF}"/>
              </a:ext>
            </a:extLst>
          </p:cNvPr>
          <p:cNvSpPr/>
          <p:nvPr/>
        </p:nvSpPr>
        <p:spPr>
          <a:xfrm>
            <a:off x="801099" y="1396289"/>
            <a:ext cx="43990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2BEEC3-D48B-4B9E-8DC5-E99C014FD8C3}"/>
              </a:ext>
            </a:extLst>
          </p:cNvPr>
          <p:cNvSpPr/>
          <p:nvPr/>
        </p:nvSpPr>
        <p:spPr>
          <a:xfrm>
            <a:off x="805544" y="2871982"/>
            <a:ext cx="4399094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6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 descr="Et bilde som inneholder seng, klær, innendørs, person&#10;&#10;Automatisk generert beskrivelse">
            <a:extLst>
              <a:ext uri="{FF2B5EF4-FFF2-40B4-BE49-F238E27FC236}">
                <a16:creationId xmlns:a16="http://schemas.microsoft.com/office/drawing/2014/main" id="{2762EA45-0BD6-4A01-A392-0A9F3DAAB0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" b="6043"/>
          <a:stretch/>
        </p:blipFill>
        <p:spPr>
          <a:xfrm>
            <a:off x="6876888" y="3583274"/>
            <a:ext cx="5007421" cy="281667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291E3EA-DCF6-456C-88B5-883C26E48088}"/>
              </a:ext>
            </a:extLst>
          </p:cNvPr>
          <p:cNvSpPr/>
          <p:nvPr/>
        </p:nvSpPr>
        <p:spPr>
          <a:xfrm>
            <a:off x="1148571" y="748324"/>
            <a:ext cx="259242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Voks Varmer 500ml </a:t>
            </a:r>
          </a:p>
          <a:p>
            <a:endParaRPr lang="nb-NO" b="1" dirty="0"/>
          </a:p>
          <a:p>
            <a:r>
              <a:rPr lang="nb-NO" sz="1200" dirty="0"/>
              <a:t>75 Watt. Passer til å sette </a:t>
            </a:r>
            <a:r>
              <a:rPr lang="nb-NO" sz="1200" dirty="0" err="1"/>
              <a:t>Liposoluble</a:t>
            </a:r>
            <a:r>
              <a:rPr lang="nb-NO" sz="1200" dirty="0"/>
              <a:t> voks 400 ml opp i varmer, eller helle voks direkte opp i beholder.</a:t>
            </a:r>
            <a:endParaRPr lang="nb-NO" sz="1200" b="1" dirty="0"/>
          </a:p>
          <a:p>
            <a:endParaRPr lang="nb-NO" sz="1200" dirty="0"/>
          </a:p>
          <a:p>
            <a:r>
              <a:rPr lang="nb-NO" sz="1200" i="1" dirty="0"/>
              <a:t>Vare </a:t>
            </a:r>
            <a:r>
              <a:rPr lang="nb-NO" sz="1200" i="1" dirty="0" err="1"/>
              <a:t>nr</a:t>
            </a:r>
            <a:r>
              <a:rPr lang="nb-NO" sz="1200" i="1" dirty="0"/>
              <a:t>: 7410160</a:t>
            </a:r>
          </a:p>
          <a:p>
            <a:endParaRPr lang="nb-NO" sz="1200" dirty="0"/>
          </a:p>
          <a:p>
            <a:endParaRPr lang="nb-NO" sz="1200" b="1" dirty="0"/>
          </a:p>
          <a:p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5C5E25E-52AA-4394-BCAF-1DDF9D6BA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00" y="3263545"/>
            <a:ext cx="3202904" cy="3095544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DFBB1DC7-1907-462D-AD3C-57F62596BADD}"/>
              </a:ext>
            </a:extLst>
          </p:cNvPr>
          <p:cNvSpPr/>
          <p:nvPr/>
        </p:nvSpPr>
        <p:spPr>
          <a:xfrm>
            <a:off x="6391656" y="120788"/>
            <a:ext cx="34328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100" dirty="0">
              <a:solidFill>
                <a:schemeClr val="bg1"/>
              </a:solidFill>
            </a:endParaRPr>
          </a:p>
          <a:p>
            <a:r>
              <a:rPr lang="nb-NO" b="1" dirty="0" err="1">
                <a:solidFill>
                  <a:schemeClr val="bg1"/>
                </a:solidFill>
              </a:rPr>
              <a:t>Liposoluble</a:t>
            </a:r>
            <a:r>
              <a:rPr lang="nb-NO" b="1" dirty="0">
                <a:solidFill>
                  <a:schemeClr val="bg1"/>
                </a:solidFill>
              </a:rPr>
              <a:t> voks </a:t>
            </a:r>
          </a:p>
          <a:p>
            <a:endParaRPr lang="nb-NO" b="1" dirty="0">
              <a:solidFill>
                <a:schemeClr val="bg1"/>
              </a:solidFill>
            </a:endParaRPr>
          </a:p>
          <a:p>
            <a:r>
              <a:rPr lang="nb-NO" sz="1200" dirty="0">
                <a:solidFill>
                  <a:schemeClr val="bg1"/>
                </a:solidFill>
              </a:rPr>
              <a:t>For Ansikt og Kropp 400ml. </a:t>
            </a:r>
          </a:p>
          <a:p>
            <a:r>
              <a:rPr lang="nb-NO" sz="1200" dirty="0">
                <a:solidFill>
                  <a:schemeClr val="bg1"/>
                </a:solidFill>
              </a:rPr>
              <a:t>Setters opp i varmer 7410160. Voksen varmes opp, og brukes med strips</a:t>
            </a:r>
          </a:p>
          <a:p>
            <a:endParaRPr lang="nb-NO" sz="1200" dirty="0">
              <a:solidFill>
                <a:schemeClr val="bg1"/>
              </a:solidFill>
            </a:endParaRPr>
          </a:p>
          <a:p>
            <a:r>
              <a:rPr lang="nb-NO" sz="1200" i="1" dirty="0">
                <a:solidFill>
                  <a:schemeClr val="bg1"/>
                </a:solidFill>
              </a:rPr>
              <a:t>Vare nr. 7410482</a:t>
            </a:r>
          </a:p>
          <a:p>
            <a:endParaRPr lang="nb-NO" sz="1100" b="1" dirty="0">
              <a:solidFill>
                <a:schemeClr val="bg1"/>
              </a:solidFill>
            </a:endParaRPr>
          </a:p>
          <a:p>
            <a:endParaRPr lang="nb-NO" sz="1100" dirty="0">
              <a:solidFill>
                <a:schemeClr val="bg1"/>
              </a:solidFill>
            </a:endParaRPr>
          </a:p>
          <a:p>
            <a:br>
              <a:rPr lang="nb-NO" sz="1200" dirty="0">
                <a:solidFill>
                  <a:schemeClr val="bg1"/>
                </a:solidFill>
              </a:rPr>
            </a:br>
            <a:endParaRPr lang="nb-NO" sz="1200" dirty="0">
              <a:solidFill>
                <a:schemeClr val="bg1"/>
              </a:solidFill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5C4011F-3A96-4471-99A3-4B112F9F5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215" y="1255473"/>
            <a:ext cx="2356164" cy="212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9E91BF1-B0B2-49A7-B657-CC45F56A3FDF}"/>
              </a:ext>
            </a:extLst>
          </p:cNvPr>
          <p:cNvSpPr/>
          <p:nvPr/>
        </p:nvSpPr>
        <p:spPr>
          <a:xfrm>
            <a:off x="801099" y="641941"/>
            <a:ext cx="43990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Voks- Bivoks (Perle) For ansikt og Kropp, 250g</a:t>
            </a:r>
          </a:p>
          <a:p>
            <a:r>
              <a:rPr lang="nb-NO" sz="1100" i="1" dirty="0"/>
              <a:t>Vare nr. 7410434</a:t>
            </a:r>
          </a:p>
          <a:p>
            <a:endParaRPr lang="nb-NO" sz="1100" i="1" dirty="0"/>
          </a:p>
          <a:p>
            <a:endParaRPr lang="nb-NO" sz="1400" b="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 descr="Et bilde som inneholder seng, klær, innendørs, person&#10;&#10;Automatisk generert beskrivelse">
            <a:extLst>
              <a:ext uri="{FF2B5EF4-FFF2-40B4-BE49-F238E27FC236}">
                <a16:creationId xmlns:a16="http://schemas.microsoft.com/office/drawing/2014/main" id="{2762EA45-0BD6-4A01-A392-0A9F3DAAB0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" b="6043"/>
          <a:stretch/>
        </p:blipFill>
        <p:spPr>
          <a:xfrm>
            <a:off x="6876888" y="3583274"/>
            <a:ext cx="5007421" cy="281667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31A1E6C-8D97-4158-8F4D-66C60884C1E2}"/>
              </a:ext>
            </a:extLst>
          </p:cNvPr>
          <p:cNvSpPr/>
          <p:nvPr/>
        </p:nvSpPr>
        <p:spPr>
          <a:xfrm>
            <a:off x="724265" y="2312662"/>
            <a:ext cx="257049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dirty="0"/>
              <a:t>Voks i perleform, for ansikt og kropp.</a:t>
            </a:r>
          </a:p>
          <a:p>
            <a:br>
              <a:rPr lang="nb-NO" sz="1100" dirty="0"/>
            </a:br>
            <a:endParaRPr lang="nb-NO" sz="1100" dirty="0"/>
          </a:p>
          <a:p>
            <a:r>
              <a:rPr lang="nb-NO" sz="1100" dirty="0"/>
              <a:t>Bivoks har lavt smeltepunkt og kan derfor brukes til sensitive hudtyper.</a:t>
            </a:r>
          </a:p>
          <a:p>
            <a:br>
              <a:rPr lang="nb-NO" sz="1100" dirty="0"/>
            </a:br>
            <a:r>
              <a:rPr lang="nb-NO" sz="1100" dirty="0"/>
              <a:t>Varmes opp i voks varmer, til </a:t>
            </a:r>
            <a:r>
              <a:rPr lang="nb-NO" sz="1100" dirty="0" err="1"/>
              <a:t>ca</a:t>
            </a:r>
            <a:r>
              <a:rPr lang="nb-NO" sz="1100" dirty="0"/>
              <a:t> 37 gr. og karamellisert konsistens</a:t>
            </a:r>
          </a:p>
          <a:p>
            <a:r>
              <a:rPr lang="nb-NO" sz="1100" dirty="0"/>
              <a:t>Påføres med spatel.</a:t>
            </a:r>
          </a:p>
          <a:p>
            <a:r>
              <a:rPr lang="nb-NO" sz="1100" dirty="0"/>
              <a:t>Påføres med hårene, og fjernes mot hårene. </a:t>
            </a:r>
          </a:p>
          <a:p>
            <a:r>
              <a:rPr lang="nb-NO" sz="1100" dirty="0"/>
              <a:t>Når produktet er avkjølt, blir teksturen hard, og er klar til å fjernes.</a:t>
            </a:r>
          </a:p>
          <a:p>
            <a:r>
              <a:rPr lang="nb-NO" sz="1100" dirty="0"/>
              <a:t>Riv av voks i raskt tempo.</a:t>
            </a:r>
          </a:p>
          <a:p>
            <a:r>
              <a:rPr lang="nb-NO" sz="1100" dirty="0"/>
              <a:t>Avslutt med </a:t>
            </a:r>
            <a:r>
              <a:rPr lang="nb-NO" sz="1100" dirty="0" err="1"/>
              <a:t>Sibel</a:t>
            </a:r>
            <a:r>
              <a:rPr lang="nb-NO" sz="1100" dirty="0"/>
              <a:t> Post </a:t>
            </a:r>
            <a:r>
              <a:rPr lang="nb-NO" sz="1100" dirty="0" err="1"/>
              <a:t>Depilation</a:t>
            </a:r>
            <a:r>
              <a:rPr lang="nb-NO" sz="1100" dirty="0"/>
              <a:t> Oil, for å unngå rød og sår hud.</a:t>
            </a:r>
            <a:br>
              <a:rPr lang="nb-NO" sz="1100" dirty="0"/>
            </a:br>
            <a:endParaRPr lang="nb-NO" sz="110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D641923-F2CE-4975-9CFD-B9330FF44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496" y="1496231"/>
            <a:ext cx="2059195" cy="4602905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D01410B2-F9C7-4E12-AB9F-4884BAEF8615}"/>
              </a:ext>
            </a:extLst>
          </p:cNvPr>
          <p:cNvSpPr/>
          <p:nvPr/>
        </p:nvSpPr>
        <p:spPr>
          <a:xfrm>
            <a:off x="6553684" y="458052"/>
            <a:ext cx="2583808" cy="2209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Voks Varmer 500ml </a:t>
            </a:r>
          </a:p>
          <a:p>
            <a:endParaRPr lang="nb-NO" b="1" dirty="0">
              <a:solidFill>
                <a:schemeClr val="bg1"/>
              </a:solidFill>
            </a:endParaRPr>
          </a:p>
          <a:p>
            <a:r>
              <a:rPr lang="nb-NO" sz="1200" dirty="0">
                <a:solidFill>
                  <a:schemeClr val="bg1"/>
                </a:solidFill>
              </a:rPr>
              <a:t>75 Watt. Passer til å sette </a:t>
            </a:r>
            <a:r>
              <a:rPr lang="nb-NO" sz="1200" dirty="0" err="1">
                <a:solidFill>
                  <a:schemeClr val="bg1"/>
                </a:solidFill>
              </a:rPr>
              <a:t>Liposoluble</a:t>
            </a:r>
            <a:r>
              <a:rPr lang="nb-NO" sz="1200" dirty="0">
                <a:solidFill>
                  <a:schemeClr val="bg1"/>
                </a:solidFill>
              </a:rPr>
              <a:t> voks 400 ml opp i varmer, eller helle voks direkte opp i beholder.</a:t>
            </a:r>
            <a:endParaRPr lang="nb-NO" sz="1200" b="1" dirty="0">
              <a:solidFill>
                <a:schemeClr val="bg1"/>
              </a:solidFill>
            </a:endParaRPr>
          </a:p>
          <a:p>
            <a:endParaRPr lang="nb-NO" sz="1200" dirty="0">
              <a:solidFill>
                <a:schemeClr val="bg1"/>
              </a:solidFill>
            </a:endParaRPr>
          </a:p>
          <a:p>
            <a:r>
              <a:rPr lang="nb-NO" sz="1200" i="1" dirty="0">
                <a:solidFill>
                  <a:schemeClr val="bg1"/>
                </a:solidFill>
              </a:rPr>
              <a:t>Vare </a:t>
            </a:r>
            <a:r>
              <a:rPr lang="nb-NO" sz="1200" i="1" dirty="0" err="1">
                <a:solidFill>
                  <a:schemeClr val="bg1"/>
                </a:solidFill>
              </a:rPr>
              <a:t>nr</a:t>
            </a:r>
            <a:r>
              <a:rPr lang="nb-NO" sz="1200" i="1" dirty="0">
                <a:solidFill>
                  <a:schemeClr val="bg1"/>
                </a:solidFill>
              </a:rPr>
              <a:t>: 7410160</a:t>
            </a:r>
          </a:p>
          <a:p>
            <a:endParaRPr lang="nb-NO" sz="1200" dirty="0">
              <a:solidFill>
                <a:schemeClr val="bg1"/>
              </a:solidFill>
            </a:endParaRPr>
          </a:p>
          <a:p>
            <a:endParaRPr lang="nb-NO" sz="1200" b="1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B877E670-1167-47A3-99C6-183FF096E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735" y="1066207"/>
            <a:ext cx="2326413" cy="22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B7C1578-48DD-4F02-93A8-963FAC315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590" y="3496525"/>
            <a:ext cx="3582059" cy="312227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Rektangel 3">
            <a:extLst>
              <a:ext uri="{FF2B5EF4-FFF2-40B4-BE49-F238E27FC236}">
                <a16:creationId xmlns:a16="http://schemas.microsoft.com/office/drawing/2014/main" id="{47F66FA5-4F38-4C33-A85E-56EAF212710C}"/>
              </a:ext>
            </a:extLst>
          </p:cNvPr>
          <p:cNvSpPr/>
          <p:nvPr/>
        </p:nvSpPr>
        <p:spPr>
          <a:xfrm>
            <a:off x="794535" y="1075188"/>
            <a:ext cx="4658534" cy="218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Voks Varm </a:t>
            </a:r>
            <a:r>
              <a:rPr lang="nb-NO" b="1" dirty="0" err="1"/>
              <a:t>Liposoluble</a:t>
            </a:r>
            <a:r>
              <a:rPr lang="nb-NO" b="1" dirty="0"/>
              <a:t> 400ml - Alle hudtyper</a:t>
            </a:r>
          </a:p>
          <a:p>
            <a:endParaRPr lang="nb-NO" sz="1400" dirty="0"/>
          </a:p>
          <a:p>
            <a:r>
              <a:rPr lang="nb-NO" sz="1400" dirty="0"/>
              <a:t>Fettløselig voks for tynt lag og lav temperatur 37-39°C. Brukes med strips til ansikt og kropp.</a:t>
            </a:r>
            <a:endParaRPr lang="nb-NO" sz="1400" b="1" dirty="0"/>
          </a:p>
          <a:p>
            <a:r>
              <a:rPr lang="nb-NO" sz="1400" dirty="0"/>
              <a:t>Påføres tynt lag med hårenes vokseretning. For fjerning, bruk strips.</a:t>
            </a:r>
            <a:endParaRPr lang="nb-NO" sz="1400" b="1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i="1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i="1" dirty="0" err="1"/>
              <a:t>Vare</a:t>
            </a:r>
            <a:r>
              <a:rPr lang="en-US" sz="1400" i="1" dirty="0"/>
              <a:t> nr: 7410481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10880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27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 descr="Et bilde som inneholder seng, klær, innendørs, person&#10;&#10;Automatisk generert beskrivelse">
            <a:extLst>
              <a:ext uri="{FF2B5EF4-FFF2-40B4-BE49-F238E27FC236}">
                <a16:creationId xmlns:a16="http://schemas.microsoft.com/office/drawing/2014/main" id="{2762EA45-0BD6-4A01-A392-0A9F3DAAB0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" r="-1" b="6054"/>
          <a:stretch/>
        </p:blipFill>
        <p:spPr>
          <a:xfrm>
            <a:off x="425695" y="3655583"/>
            <a:ext cx="4614138" cy="2594761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F7393EF2-38DA-403F-9BDA-6453EDC17FC7}"/>
              </a:ext>
            </a:extLst>
          </p:cNvPr>
          <p:cNvSpPr/>
          <p:nvPr/>
        </p:nvSpPr>
        <p:spPr>
          <a:xfrm>
            <a:off x="528737" y="349113"/>
            <a:ext cx="220402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>
                <a:solidFill>
                  <a:schemeClr val="bg1"/>
                </a:solidFill>
              </a:rPr>
              <a:t>Spatula</a:t>
            </a:r>
            <a:r>
              <a:rPr lang="nb-NO" dirty="0">
                <a:solidFill>
                  <a:schemeClr val="bg1"/>
                </a:solidFill>
              </a:rPr>
              <a:t> 15cm, 200stk</a:t>
            </a:r>
          </a:p>
          <a:p>
            <a:r>
              <a:rPr lang="nb-NO" sz="1200" i="1" dirty="0">
                <a:solidFill>
                  <a:schemeClr val="bg1"/>
                </a:solidFill>
              </a:rPr>
              <a:t>Vare nr. 7410511</a:t>
            </a:r>
          </a:p>
          <a:p>
            <a:endParaRPr lang="nb-NO" sz="1100" i="1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65E6577-7483-476B-BA25-FCF1F7AD0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084" y="607656"/>
            <a:ext cx="3462057" cy="298338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833DFB3-8BCB-49E6-BB4E-A87EF6648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828" y="4291842"/>
            <a:ext cx="1720361" cy="234913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7CEF371-96B9-4A06-9A23-FB6C3CB8FB9B}"/>
              </a:ext>
            </a:extLst>
          </p:cNvPr>
          <p:cNvSpPr/>
          <p:nvPr/>
        </p:nvSpPr>
        <p:spPr>
          <a:xfrm>
            <a:off x="7118952" y="3655583"/>
            <a:ext cx="346205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/>
              <a:t>Spatula</a:t>
            </a:r>
            <a:r>
              <a:rPr lang="nb-NO" dirty="0"/>
              <a:t> for ansikt 50stk. 11cm</a:t>
            </a:r>
          </a:p>
          <a:p>
            <a:r>
              <a:rPr lang="nb-NO" sz="1200" i="1" dirty="0"/>
              <a:t>Vare nr. 7410513</a:t>
            </a:r>
          </a:p>
          <a:p>
            <a:endParaRPr lang="nb-NO" sz="1600" dirty="0"/>
          </a:p>
          <a:p>
            <a:endParaRPr lang="nb-NO" sz="1600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B10D9D5-CE34-4E03-A246-5C5ABC667376}"/>
              </a:ext>
            </a:extLst>
          </p:cNvPr>
          <p:cNvSpPr/>
          <p:nvPr/>
        </p:nvSpPr>
        <p:spPr>
          <a:xfrm>
            <a:off x="6820992" y="762518"/>
            <a:ext cx="319168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/>
              <a:t>Spatula</a:t>
            </a:r>
            <a:r>
              <a:rPr lang="nb-NO" dirty="0"/>
              <a:t> for kropp, 1stk. 22cm</a:t>
            </a:r>
          </a:p>
          <a:p>
            <a:r>
              <a:rPr lang="nb-NO" sz="1100" i="1" dirty="0"/>
              <a:t>Vare nr. 7400101</a:t>
            </a:r>
          </a:p>
          <a:p>
            <a:endParaRPr lang="nb-NO" sz="1200" dirty="0"/>
          </a:p>
          <a:p>
            <a:endParaRPr lang="nb-NO" sz="1200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3E067135-D6C3-4E88-8D4B-4E2D8A218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980" y="1736321"/>
            <a:ext cx="2793906" cy="101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10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 descr="Et bilde som inneholder seng, klær, innendørs, person&#10;&#10;Automatisk generert beskrivelse">
            <a:extLst>
              <a:ext uri="{FF2B5EF4-FFF2-40B4-BE49-F238E27FC236}">
                <a16:creationId xmlns:a16="http://schemas.microsoft.com/office/drawing/2014/main" id="{2762EA45-0BD6-4A01-A392-0A9F3DAAB0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" b="6043"/>
          <a:stretch/>
        </p:blipFill>
        <p:spPr>
          <a:xfrm>
            <a:off x="6876888" y="3583274"/>
            <a:ext cx="5007421" cy="2816674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E2D04BAD-B234-4061-9077-78C3CAB2AD5E}"/>
              </a:ext>
            </a:extLst>
          </p:cNvPr>
          <p:cNvSpPr/>
          <p:nvPr/>
        </p:nvSpPr>
        <p:spPr>
          <a:xfrm>
            <a:off x="476655" y="912385"/>
            <a:ext cx="32490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Voks-strips 20x7,5cm - 250stk</a:t>
            </a:r>
          </a:p>
          <a:p>
            <a:endParaRPr lang="nb-NO" b="1" dirty="0"/>
          </a:p>
          <a:p>
            <a:r>
              <a:rPr lang="nb-NO" sz="1400" dirty="0"/>
              <a:t>Hårfjerningsstrips med struktur for bedre feste og mykere resultat</a:t>
            </a:r>
          </a:p>
          <a:p>
            <a:r>
              <a:rPr lang="nb-NO" sz="1400" dirty="0"/>
              <a:t>Passer til større partier.</a:t>
            </a:r>
          </a:p>
          <a:p>
            <a:endParaRPr lang="nb-NO" sz="1400" i="1" dirty="0"/>
          </a:p>
          <a:p>
            <a:r>
              <a:rPr lang="nb-NO" sz="1400" i="1" dirty="0"/>
              <a:t>Vare </a:t>
            </a:r>
            <a:r>
              <a:rPr lang="nb-NO" sz="1400" i="1" dirty="0" err="1"/>
              <a:t>nr</a:t>
            </a:r>
            <a:r>
              <a:rPr lang="nb-NO" sz="1400" i="1" dirty="0"/>
              <a:t>: 7410504</a:t>
            </a:r>
          </a:p>
          <a:p>
            <a:endParaRPr lang="nb-NO" sz="1400" b="1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CE30D86-83D9-4D11-A065-FB42244C3E10}"/>
              </a:ext>
            </a:extLst>
          </p:cNvPr>
          <p:cNvSpPr/>
          <p:nvPr/>
        </p:nvSpPr>
        <p:spPr>
          <a:xfrm>
            <a:off x="6480175" y="969264"/>
            <a:ext cx="31512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Voks-strips 2,5x7,5cm - 100stk</a:t>
            </a:r>
          </a:p>
          <a:p>
            <a:endParaRPr lang="nb-NO" b="1" dirty="0">
              <a:solidFill>
                <a:schemeClr val="bg1"/>
              </a:solidFill>
            </a:endParaRPr>
          </a:p>
          <a:p>
            <a:r>
              <a:rPr lang="nb-NO" sz="1400" dirty="0">
                <a:solidFill>
                  <a:schemeClr val="bg1"/>
                </a:solidFill>
              </a:rPr>
              <a:t>Hårfjerningsstrips med struktur for bedre feste og mykere resultat. Passer til bryn og lepper.</a:t>
            </a:r>
          </a:p>
          <a:p>
            <a:endParaRPr lang="nb-NO" sz="1400" i="1" dirty="0">
              <a:solidFill>
                <a:schemeClr val="bg1"/>
              </a:solidFill>
            </a:endParaRPr>
          </a:p>
          <a:p>
            <a:r>
              <a:rPr lang="nb-NO" sz="1400" i="1" dirty="0">
                <a:solidFill>
                  <a:schemeClr val="bg1"/>
                </a:solidFill>
              </a:rPr>
              <a:t>Vare </a:t>
            </a:r>
            <a:r>
              <a:rPr lang="nb-NO" sz="1400" i="1" dirty="0" err="1">
                <a:solidFill>
                  <a:schemeClr val="bg1"/>
                </a:solidFill>
              </a:rPr>
              <a:t>nr</a:t>
            </a:r>
            <a:r>
              <a:rPr lang="nb-NO" sz="1400" i="1" dirty="0">
                <a:solidFill>
                  <a:schemeClr val="bg1"/>
                </a:solidFill>
              </a:rPr>
              <a:t>: 7410516</a:t>
            </a:r>
          </a:p>
          <a:p>
            <a:endParaRPr lang="nb-NO" sz="1400" b="1" dirty="0">
              <a:solidFill>
                <a:schemeClr val="bg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8C274BD-C9B9-433D-8FC2-C65E0A6C1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867" y="300473"/>
            <a:ext cx="1816900" cy="310125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BC665E1-DEFF-42F4-9B6F-D3B4E4FF3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466" y="2846701"/>
            <a:ext cx="28098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36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 descr="Et bilde som inneholder seng, klær, innendørs, person&#10;&#10;Automatisk generert beskrivelse">
            <a:extLst>
              <a:ext uri="{FF2B5EF4-FFF2-40B4-BE49-F238E27FC236}">
                <a16:creationId xmlns:a16="http://schemas.microsoft.com/office/drawing/2014/main" id="{2762EA45-0BD6-4A01-A392-0A9F3DAAB0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" b="6043"/>
          <a:stretch/>
        </p:blipFill>
        <p:spPr>
          <a:xfrm>
            <a:off x="6443497" y="1138718"/>
            <a:ext cx="5595262" cy="4055073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9D80E62-CCA3-4A5F-B071-285CFAC28203}"/>
              </a:ext>
            </a:extLst>
          </p:cNvPr>
          <p:cNvSpPr/>
          <p:nvPr/>
        </p:nvSpPr>
        <p:spPr>
          <a:xfrm>
            <a:off x="435396" y="1300877"/>
            <a:ext cx="28840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Post </a:t>
            </a:r>
            <a:r>
              <a:rPr lang="nb-NO" b="1" dirty="0" err="1"/>
              <a:t>Depilation</a:t>
            </a:r>
            <a:r>
              <a:rPr lang="nb-NO" b="1" dirty="0"/>
              <a:t> </a:t>
            </a:r>
          </a:p>
          <a:p>
            <a:endParaRPr lang="nb-NO" b="1" dirty="0"/>
          </a:p>
          <a:p>
            <a:r>
              <a:rPr lang="nb-NO" sz="1200" dirty="0"/>
              <a:t>Oil Før/Etterbehandlingsolje for Hud</a:t>
            </a:r>
          </a:p>
          <a:p>
            <a:r>
              <a:rPr lang="nb-NO" sz="1200" dirty="0"/>
              <a:t>En beroligende olje som fjerner voksrester og gir fukt til huden. Kan også brukes før behandling, som gjør behandlingen mer skånsom, og hindrer noe rødhet i huden.</a:t>
            </a:r>
          </a:p>
          <a:p>
            <a:endParaRPr lang="nb-NO" sz="1200" dirty="0"/>
          </a:p>
          <a:p>
            <a:r>
              <a:rPr lang="nb-NO" sz="1400" i="1" dirty="0"/>
              <a:t>Vare </a:t>
            </a:r>
            <a:r>
              <a:rPr lang="nb-NO" sz="1400" i="1" dirty="0" err="1"/>
              <a:t>nr</a:t>
            </a:r>
            <a:r>
              <a:rPr lang="nb-NO" sz="1400" i="1" dirty="0"/>
              <a:t>: 7410600</a:t>
            </a:r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21934E7-F53F-4015-A7AC-915A6A23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155" y="1300877"/>
            <a:ext cx="15144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4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9E91BF1-B0B2-49A7-B657-CC45F56A3FDF}"/>
              </a:ext>
            </a:extLst>
          </p:cNvPr>
          <p:cNvSpPr/>
          <p:nvPr/>
        </p:nvSpPr>
        <p:spPr>
          <a:xfrm>
            <a:off x="7233794" y="1396289"/>
            <a:ext cx="43990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err="1">
                <a:latin typeface="+mj-lt"/>
                <a:ea typeface="+mj-ea"/>
                <a:cs typeface="+mj-cs"/>
              </a:rPr>
              <a:t>Oppstartspakke</a:t>
            </a:r>
            <a:r>
              <a:rPr lang="en-US" b="1" dirty="0">
                <a:latin typeface="+mj-lt"/>
                <a:ea typeface="+mj-ea"/>
                <a:cs typeface="+mj-cs"/>
              </a:rPr>
              <a:t>, med </a:t>
            </a:r>
            <a:r>
              <a:rPr lang="en-US" b="1" dirty="0" err="1">
                <a:latin typeface="+mj-lt"/>
                <a:ea typeface="+mj-ea"/>
                <a:cs typeface="+mj-cs"/>
              </a:rPr>
              <a:t>Perlevoks</a:t>
            </a:r>
            <a:endParaRPr lang="en-US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 dirty="0" err="1">
                <a:latin typeface="+mj-lt"/>
                <a:ea typeface="+mj-ea"/>
                <a:cs typeface="+mj-cs"/>
              </a:rPr>
              <a:t>Vare</a:t>
            </a:r>
            <a:r>
              <a:rPr lang="en-US" sz="1400" i="1" dirty="0">
                <a:latin typeface="+mj-lt"/>
                <a:ea typeface="+mj-ea"/>
                <a:cs typeface="+mj-cs"/>
              </a:rPr>
              <a:t> nr: K109180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i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i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dirty="0">
              <a:latin typeface="+mj-lt"/>
              <a:ea typeface="+mj-ea"/>
              <a:cs typeface="+mj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27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 descr="Et bilde som inneholder seng, klær, innendørs, person&#10;&#10;Automatisk generert beskrivelse">
            <a:extLst>
              <a:ext uri="{FF2B5EF4-FFF2-40B4-BE49-F238E27FC236}">
                <a16:creationId xmlns:a16="http://schemas.microsoft.com/office/drawing/2014/main" id="{2762EA45-0BD6-4A01-A392-0A9F3DAAB0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" r="-1" b="6054"/>
          <a:stretch/>
        </p:blipFill>
        <p:spPr>
          <a:xfrm>
            <a:off x="425695" y="3655583"/>
            <a:ext cx="4614138" cy="259476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92BEEC3-D48B-4B9E-8DC5-E99C014FD8C3}"/>
              </a:ext>
            </a:extLst>
          </p:cNvPr>
          <p:cNvSpPr/>
          <p:nvPr/>
        </p:nvSpPr>
        <p:spPr>
          <a:xfrm>
            <a:off x="7251191" y="2889504"/>
            <a:ext cx="4386141" cy="3164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 err="1"/>
              <a:t>Pakken</a:t>
            </a:r>
            <a:r>
              <a:rPr lang="en-US" sz="1700" b="1" dirty="0"/>
              <a:t> innholder:</a:t>
            </a:r>
            <a:br>
              <a:rPr lang="en-US" sz="1700" dirty="0"/>
            </a:b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1 stk. </a:t>
            </a:r>
            <a:r>
              <a:rPr lang="en-US" sz="1400" dirty="0" err="1"/>
              <a:t>Bivoks</a:t>
            </a:r>
            <a:r>
              <a:rPr lang="en-US" sz="1400" dirty="0"/>
              <a:t> (</a:t>
            </a:r>
            <a:r>
              <a:rPr lang="en-US" sz="1400" dirty="0" err="1"/>
              <a:t>Perle</a:t>
            </a:r>
            <a:r>
              <a:rPr lang="en-US" sz="1400" dirty="0"/>
              <a:t>) For </a:t>
            </a:r>
            <a:r>
              <a:rPr lang="en-US" sz="1400" dirty="0" err="1"/>
              <a:t>ansikt</a:t>
            </a:r>
            <a:r>
              <a:rPr lang="en-US" sz="1400" dirty="0"/>
              <a:t> og Kropp, 250g</a:t>
            </a:r>
            <a:br>
              <a:rPr lang="en-US" sz="1400" dirty="0"/>
            </a:br>
            <a:r>
              <a:rPr lang="en-US" sz="1400" dirty="0"/>
              <a:t>1 stk. </a:t>
            </a:r>
            <a:r>
              <a:rPr lang="en-US" sz="1400" dirty="0" err="1"/>
              <a:t>Varmer</a:t>
            </a:r>
            <a:r>
              <a:rPr lang="en-US" sz="1400" dirty="0"/>
              <a:t> 500ml</a:t>
            </a:r>
            <a:br>
              <a:rPr lang="en-US" sz="1400" dirty="0"/>
            </a:br>
            <a:r>
              <a:rPr lang="en-US" sz="1400" dirty="0"/>
              <a:t>1 stk. Spatula for </a:t>
            </a:r>
            <a:r>
              <a:rPr lang="en-US" sz="1400" dirty="0" err="1"/>
              <a:t>ansikt</a:t>
            </a:r>
            <a:r>
              <a:rPr lang="en-US" sz="1400" dirty="0"/>
              <a:t> 50stk. 11cm</a:t>
            </a:r>
            <a:br>
              <a:rPr lang="en-US" sz="1400" dirty="0"/>
            </a:br>
            <a:r>
              <a:rPr lang="en-US" sz="1400" dirty="0"/>
              <a:t>1 stk. Spatula 15cm, 200stk</a:t>
            </a:r>
            <a:br>
              <a:rPr lang="en-US" sz="1400" dirty="0"/>
            </a:br>
            <a:r>
              <a:rPr lang="en-US" sz="1400" dirty="0"/>
              <a:t>1 stk. Post Depilation Oil    </a:t>
            </a:r>
            <a:r>
              <a:rPr lang="en-US" sz="1400" dirty="0" err="1"/>
              <a:t>Før</a:t>
            </a:r>
            <a:r>
              <a:rPr lang="en-US" sz="1400" dirty="0"/>
              <a:t> / </a:t>
            </a:r>
            <a:r>
              <a:rPr lang="en-US" sz="1400" dirty="0" err="1"/>
              <a:t>Etterbehandlingsolje</a:t>
            </a:r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  <p:pic>
        <p:nvPicPr>
          <p:cNvPr id="1027" name="5A240D11-08F3-41C2-A43D-68EED837975D">
            <a:extLst>
              <a:ext uri="{FF2B5EF4-FFF2-40B4-BE49-F238E27FC236}">
                <a16:creationId xmlns:a16="http://schemas.microsoft.com/office/drawing/2014/main" id="{37625182-8D91-4367-B5D6-DECD24C21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5" y="455648"/>
            <a:ext cx="4614138" cy="27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873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eng, klær, innendørs, person&#10;&#10;Automatisk generert beskrivelse">
            <a:extLst>
              <a:ext uri="{FF2B5EF4-FFF2-40B4-BE49-F238E27FC236}">
                <a16:creationId xmlns:a16="http://schemas.microsoft.com/office/drawing/2014/main" id="{2762EA45-0BD6-4A01-A392-0A9F3DAAB0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" r="-1" b="6030"/>
          <a:stretch/>
        </p:blipFill>
        <p:spPr>
          <a:xfrm>
            <a:off x="-19" y="10"/>
            <a:ext cx="12188952" cy="685799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BF77C43-DA96-4293-9689-1CFB74E280C9}"/>
              </a:ext>
            </a:extLst>
          </p:cNvPr>
          <p:cNvSpPr/>
          <p:nvPr/>
        </p:nvSpPr>
        <p:spPr>
          <a:xfrm>
            <a:off x="6053668" y="803325"/>
            <a:ext cx="53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Oppstartpakke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m/Liposoluble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Vare</a:t>
            </a:r>
            <a:r>
              <a:rPr lang="en-US" sz="1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nr: K109091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8835717F-B3F5-445B-9CFE-91C0E6692E9A" descr="8835717F-B3F5-445B-9CFE-91C0E6692E9A">
            <a:extLst>
              <a:ext uri="{FF2B5EF4-FFF2-40B4-BE49-F238E27FC236}">
                <a16:creationId xmlns:a16="http://schemas.microsoft.com/office/drawing/2014/main" id="{CEF0ABCA-317C-4051-8584-194424B21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r="11212" b="1"/>
          <a:stretch/>
        </p:blipFill>
        <p:spPr bwMode="auto">
          <a:xfrm>
            <a:off x="0" y="-2008"/>
            <a:ext cx="5609220" cy="5841548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E164602-91D1-4782-B754-ACBE49729E1C}"/>
              </a:ext>
            </a:extLst>
          </p:cNvPr>
          <p:cNvSpPr/>
          <p:nvPr/>
        </p:nvSpPr>
        <p:spPr>
          <a:xfrm>
            <a:off x="6080760" y="2286000"/>
            <a:ext cx="5287450" cy="3368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/>
              <a:t>Pakken</a:t>
            </a:r>
            <a:r>
              <a:rPr lang="en-US" sz="1400" dirty="0"/>
              <a:t> Innholder: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1 stk. </a:t>
            </a:r>
            <a:r>
              <a:rPr lang="en-US" sz="1400" dirty="0" err="1"/>
              <a:t>Varmer</a:t>
            </a:r>
            <a:r>
              <a:rPr lang="en-US" sz="1400" dirty="0"/>
              <a:t> 500ml</a:t>
            </a:r>
            <a:br>
              <a:rPr lang="en-US" sz="1400" dirty="0"/>
            </a:br>
            <a:r>
              <a:rPr lang="en-US" sz="1400" dirty="0"/>
              <a:t>1 stk. </a:t>
            </a:r>
            <a:r>
              <a:rPr lang="en-US" sz="1400" dirty="0" err="1"/>
              <a:t>Varm</a:t>
            </a:r>
            <a:r>
              <a:rPr lang="en-US" sz="1400" dirty="0"/>
              <a:t> Liposoluble For </a:t>
            </a:r>
            <a:r>
              <a:rPr lang="en-US" sz="1400" dirty="0" err="1"/>
              <a:t>Ansikt</a:t>
            </a:r>
            <a:r>
              <a:rPr lang="en-US" sz="1400" dirty="0"/>
              <a:t> og Kropp 400ml</a:t>
            </a:r>
            <a:br>
              <a:rPr lang="en-US" sz="1400" dirty="0"/>
            </a:br>
            <a:r>
              <a:rPr lang="en-US" sz="1400" dirty="0"/>
              <a:t>1 stk. Strips 20x7,5cm - 250stk</a:t>
            </a:r>
            <a:br>
              <a:rPr lang="en-US" sz="1400" dirty="0"/>
            </a:br>
            <a:r>
              <a:rPr lang="en-US" sz="1400" dirty="0"/>
              <a:t>1 stk. Post Depilation Oil </a:t>
            </a:r>
            <a:r>
              <a:rPr lang="en-US" sz="1400" dirty="0" err="1"/>
              <a:t>Før</a:t>
            </a:r>
            <a:r>
              <a:rPr lang="en-US" sz="1400" dirty="0"/>
              <a:t> / </a:t>
            </a:r>
            <a:r>
              <a:rPr lang="en-US" sz="1400" dirty="0" err="1"/>
              <a:t>Etterbehandlingsolje</a:t>
            </a:r>
            <a:br>
              <a:rPr lang="en-US" sz="1400" dirty="0"/>
            </a:br>
            <a:r>
              <a:rPr lang="en-US" sz="1400" dirty="0"/>
              <a:t>1 stk. Spatula 15cm, 200stk</a:t>
            </a:r>
            <a:br>
              <a:rPr lang="en-US" sz="1400" dirty="0"/>
            </a:br>
            <a:r>
              <a:rPr lang="en-US" sz="1400" dirty="0"/>
              <a:t>1 stk. -Spatula for </a:t>
            </a:r>
            <a:r>
              <a:rPr lang="en-US" sz="1400" dirty="0" err="1"/>
              <a:t>ansikt</a:t>
            </a:r>
            <a:r>
              <a:rPr lang="en-US" sz="1400" dirty="0"/>
              <a:t> 50stk. 11cm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9E91BF1-B0B2-49A7-B657-CC45F56A3FDF}"/>
              </a:ext>
            </a:extLst>
          </p:cNvPr>
          <p:cNvSpPr/>
          <p:nvPr/>
        </p:nvSpPr>
        <p:spPr>
          <a:xfrm>
            <a:off x="1282620" y="1748771"/>
            <a:ext cx="3498979" cy="3360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8222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481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marit Jelsnes</dc:creator>
  <cp:lastModifiedBy>marit Jelsnes</cp:lastModifiedBy>
  <cp:revision>1</cp:revision>
  <dcterms:created xsi:type="dcterms:W3CDTF">2020-09-02T07:54:03Z</dcterms:created>
  <dcterms:modified xsi:type="dcterms:W3CDTF">2020-09-02T07:59:47Z</dcterms:modified>
</cp:coreProperties>
</file>